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53" r:id="rId1"/>
  </p:sldMasterIdLst>
  <p:notesMasterIdLst>
    <p:notesMasterId r:id="rId43"/>
  </p:notesMasterIdLst>
  <p:handoutMasterIdLst>
    <p:handoutMasterId r:id="rId44"/>
  </p:handoutMasterIdLst>
  <p:sldIdLst>
    <p:sldId id="256" r:id="rId2"/>
    <p:sldId id="285" r:id="rId3"/>
    <p:sldId id="260" r:id="rId4"/>
    <p:sldId id="259" r:id="rId5"/>
    <p:sldId id="261" r:id="rId6"/>
    <p:sldId id="262" r:id="rId7"/>
    <p:sldId id="263" r:id="rId8"/>
    <p:sldId id="264" r:id="rId9"/>
    <p:sldId id="265" r:id="rId10"/>
    <p:sldId id="258" r:id="rId11"/>
    <p:sldId id="266" r:id="rId12"/>
    <p:sldId id="267" r:id="rId13"/>
    <p:sldId id="268" r:id="rId14"/>
    <p:sldId id="269" r:id="rId15"/>
    <p:sldId id="270" r:id="rId16"/>
    <p:sldId id="271" r:id="rId17"/>
    <p:sldId id="272" r:id="rId18"/>
    <p:sldId id="279" r:id="rId19"/>
    <p:sldId id="280" r:id="rId20"/>
    <p:sldId id="281" r:id="rId21"/>
    <p:sldId id="282" r:id="rId22"/>
    <p:sldId id="283" r:id="rId23"/>
    <p:sldId id="298" r:id="rId24"/>
    <p:sldId id="273" r:id="rId25"/>
    <p:sldId id="275" r:id="rId26"/>
    <p:sldId id="276" r:id="rId27"/>
    <p:sldId id="278" r:id="rId28"/>
    <p:sldId id="277" r:id="rId29"/>
    <p:sldId id="284"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Lst>
  <p:sldSz cx="12192000" cy="6858000"/>
  <p:notesSz cx="6881813" cy="96615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01" autoAdjust="0"/>
    <p:restoredTop sz="81494" autoAdjust="0"/>
  </p:normalViewPr>
  <p:slideViewPr>
    <p:cSldViewPr snapToGrid="0">
      <p:cViewPr varScale="1">
        <p:scale>
          <a:sx n="64" d="100"/>
          <a:sy n="64" d="100"/>
        </p:scale>
        <p:origin x="624" y="6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82119" cy="484754"/>
          </a:xfrm>
          <a:prstGeom prst="rect">
            <a:avLst/>
          </a:prstGeom>
        </p:spPr>
        <p:txBody>
          <a:bodyPr vert="horz" lIns="94531" tIns="47265" rIns="94531" bIns="47265" rtlCol="0"/>
          <a:lstStyle>
            <a:lvl1pPr algn="l">
              <a:defRPr sz="1200"/>
            </a:lvl1pPr>
          </a:lstStyle>
          <a:p>
            <a:endParaRPr lang="de-DE"/>
          </a:p>
        </p:txBody>
      </p:sp>
      <p:sp>
        <p:nvSpPr>
          <p:cNvPr id="3" name="Datumsplatzhalter 2"/>
          <p:cNvSpPr>
            <a:spLocks noGrp="1"/>
          </p:cNvSpPr>
          <p:nvPr>
            <p:ph type="dt" sz="quarter" idx="1"/>
          </p:nvPr>
        </p:nvSpPr>
        <p:spPr>
          <a:xfrm>
            <a:off x="3898102" y="0"/>
            <a:ext cx="2982119" cy="484754"/>
          </a:xfrm>
          <a:prstGeom prst="rect">
            <a:avLst/>
          </a:prstGeom>
        </p:spPr>
        <p:txBody>
          <a:bodyPr vert="horz" lIns="94531" tIns="47265" rIns="94531" bIns="47265" rtlCol="0"/>
          <a:lstStyle>
            <a:lvl1pPr algn="r">
              <a:defRPr sz="1200"/>
            </a:lvl1pPr>
          </a:lstStyle>
          <a:p>
            <a:fld id="{1B4BA743-7DAD-46FB-B6FD-885C7C4A25FF}" type="datetimeFigureOut">
              <a:rPr lang="de-DE" smtClean="0"/>
              <a:t>20.02.2015</a:t>
            </a:fld>
            <a:endParaRPr lang="de-DE"/>
          </a:p>
        </p:txBody>
      </p:sp>
      <p:sp>
        <p:nvSpPr>
          <p:cNvPr id="4" name="Fußzeilenplatzhalter 3"/>
          <p:cNvSpPr>
            <a:spLocks noGrp="1"/>
          </p:cNvSpPr>
          <p:nvPr>
            <p:ph type="ftr" sz="quarter" idx="2"/>
          </p:nvPr>
        </p:nvSpPr>
        <p:spPr>
          <a:xfrm>
            <a:off x="0" y="9176772"/>
            <a:ext cx="2982119" cy="484753"/>
          </a:xfrm>
          <a:prstGeom prst="rect">
            <a:avLst/>
          </a:prstGeom>
        </p:spPr>
        <p:txBody>
          <a:bodyPr vert="horz" lIns="94531" tIns="47265" rIns="94531" bIns="47265" rtlCol="0" anchor="b"/>
          <a:lstStyle>
            <a:lvl1pPr algn="l">
              <a:defRPr sz="1200"/>
            </a:lvl1pPr>
          </a:lstStyle>
          <a:p>
            <a:endParaRPr lang="de-DE"/>
          </a:p>
        </p:txBody>
      </p:sp>
      <p:sp>
        <p:nvSpPr>
          <p:cNvPr id="5" name="Foliennummernplatzhalter 4"/>
          <p:cNvSpPr>
            <a:spLocks noGrp="1"/>
          </p:cNvSpPr>
          <p:nvPr>
            <p:ph type="sldNum" sz="quarter" idx="3"/>
          </p:nvPr>
        </p:nvSpPr>
        <p:spPr>
          <a:xfrm>
            <a:off x="3898102" y="9176772"/>
            <a:ext cx="2982119" cy="484753"/>
          </a:xfrm>
          <a:prstGeom prst="rect">
            <a:avLst/>
          </a:prstGeom>
        </p:spPr>
        <p:txBody>
          <a:bodyPr vert="horz" lIns="94531" tIns="47265" rIns="94531" bIns="47265" rtlCol="0" anchor="b"/>
          <a:lstStyle>
            <a:lvl1pPr algn="r">
              <a:defRPr sz="1200"/>
            </a:lvl1pPr>
          </a:lstStyle>
          <a:p>
            <a:fld id="{B1DAE908-F09C-42EE-BB08-D07B1489F6AC}" type="slidenum">
              <a:rPr lang="de-DE" smtClean="0"/>
              <a:t>‹Nr.›</a:t>
            </a:fld>
            <a:endParaRPr lang="de-DE"/>
          </a:p>
        </p:txBody>
      </p:sp>
    </p:spTree>
    <p:extLst>
      <p:ext uri="{BB962C8B-B14F-4D97-AF65-F5344CB8AC3E}">
        <p14:creationId xmlns:p14="http://schemas.microsoft.com/office/powerpoint/2010/main" val="20813441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82119" cy="484754"/>
          </a:xfrm>
          <a:prstGeom prst="rect">
            <a:avLst/>
          </a:prstGeom>
        </p:spPr>
        <p:txBody>
          <a:bodyPr vert="horz" lIns="94531" tIns="47265" rIns="94531" bIns="47265" rtlCol="0"/>
          <a:lstStyle>
            <a:lvl1pPr algn="l">
              <a:defRPr sz="1200"/>
            </a:lvl1pPr>
          </a:lstStyle>
          <a:p>
            <a:endParaRPr lang="de-DE"/>
          </a:p>
        </p:txBody>
      </p:sp>
      <p:sp>
        <p:nvSpPr>
          <p:cNvPr id="3" name="Datumsplatzhalter 2"/>
          <p:cNvSpPr>
            <a:spLocks noGrp="1"/>
          </p:cNvSpPr>
          <p:nvPr>
            <p:ph type="dt" idx="1"/>
          </p:nvPr>
        </p:nvSpPr>
        <p:spPr>
          <a:xfrm>
            <a:off x="3898102" y="0"/>
            <a:ext cx="2982119" cy="484754"/>
          </a:xfrm>
          <a:prstGeom prst="rect">
            <a:avLst/>
          </a:prstGeom>
        </p:spPr>
        <p:txBody>
          <a:bodyPr vert="horz" lIns="94531" tIns="47265" rIns="94531" bIns="47265" rtlCol="0"/>
          <a:lstStyle>
            <a:lvl1pPr algn="r">
              <a:defRPr sz="1200"/>
            </a:lvl1pPr>
          </a:lstStyle>
          <a:p>
            <a:fld id="{FFD12F93-7391-4DF7-B0FE-327FD37BEB40}" type="datetimeFigureOut">
              <a:rPr lang="de-DE" smtClean="0"/>
              <a:t>20.02.2015</a:t>
            </a:fld>
            <a:endParaRPr lang="de-DE"/>
          </a:p>
        </p:txBody>
      </p:sp>
      <p:sp>
        <p:nvSpPr>
          <p:cNvPr id="4" name="Folienbildplatzhalter 3"/>
          <p:cNvSpPr>
            <a:spLocks noGrp="1" noRot="1" noChangeAspect="1"/>
          </p:cNvSpPr>
          <p:nvPr>
            <p:ph type="sldImg" idx="2"/>
          </p:nvPr>
        </p:nvSpPr>
        <p:spPr>
          <a:xfrm>
            <a:off x="544513" y="1208088"/>
            <a:ext cx="5794375" cy="3260725"/>
          </a:xfrm>
          <a:prstGeom prst="rect">
            <a:avLst/>
          </a:prstGeom>
          <a:noFill/>
          <a:ln w="12700">
            <a:solidFill>
              <a:prstClr val="black"/>
            </a:solidFill>
          </a:ln>
        </p:spPr>
        <p:txBody>
          <a:bodyPr vert="horz" lIns="94531" tIns="47265" rIns="94531" bIns="47265" rtlCol="0" anchor="ctr"/>
          <a:lstStyle/>
          <a:p>
            <a:endParaRPr lang="de-DE"/>
          </a:p>
        </p:txBody>
      </p:sp>
      <p:sp>
        <p:nvSpPr>
          <p:cNvPr id="5" name="Notizenplatzhalter 4"/>
          <p:cNvSpPr>
            <a:spLocks noGrp="1"/>
          </p:cNvSpPr>
          <p:nvPr>
            <p:ph type="body" sz="quarter" idx="3"/>
          </p:nvPr>
        </p:nvSpPr>
        <p:spPr>
          <a:xfrm>
            <a:off x="688182" y="4649609"/>
            <a:ext cx="5505450" cy="3804225"/>
          </a:xfrm>
          <a:prstGeom prst="rect">
            <a:avLst/>
          </a:prstGeom>
        </p:spPr>
        <p:txBody>
          <a:bodyPr vert="horz" lIns="94531" tIns="47265" rIns="94531" bIns="47265"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176772"/>
            <a:ext cx="2982119" cy="484753"/>
          </a:xfrm>
          <a:prstGeom prst="rect">
            <a:avLst/>
          </a:prstGeom>
        </p:spPr>
        <p:txBody>
          <a:bodyPr vert="horz" lIns="94531" tIns="47265" rIns="94531" bIns="47265" rtlCol="0" anchor="b"/>
          <a:lstStyle>
            <a:lvl1pPr algn="l">
              <a:defRPr sz="1200"/>
            </a:lvl1pPr>
          </a:lstStyle>
          <a:p>
            <a:endParaRPr lang="de-DE"/>
          </a:p>
        </p:txBody>
      </p:sp>
      <p:sp>
        <p:nvSpPr>
          <p:cNvPr id="7" name="Foliennummernplatzhalter 6"/>
          <p:cNvSpPr>
            <a:spLocks noGrp="1"/>
          </p:cNvSpPr>
          <p:nvPr>
            <p:ph type="sldNum" sz="quarter" idx="5"/>
          </p:nvPr>
        </p:nvSpPr>
        <p:spPr>
          <a:xfrm>
            <a:off x="3898102" y="9176772"/>
            <a:ext cx="2982119" cy="484753"/>
          </a:xfrm>
          <a:prstGeom prst="rect">
            <a:avLst/>
          </a:prstGeom>
        </p:spPr>
        <p:txBody>
          <a:bodyPr vert="horz" lIns="94531" tIns="47265" rIns="94531" bIns="47265" rtlCol="0" anchor="b"/>
          <a:lstStyle>
            <a:lvl1pPr algn="r">
              <a:defRPr sz="1200"/>
            </a:lvl1pPr>
          </a:lstStyle>
          <a:p>
            <a:fld id="{52034FA6-F04E-4DA8-9B24-FD500EA309A0}" type="slidenum">
              <a:rPr lang="de-DE" smtClean="0"/>
              <a:t>‹Nr.›</a:t>
            </a:fld>
            <a:endParaRPr lang="de-DE"/>
          </a:p>
        </p:txBody>
      </p:sp>
    </p:spTree>
    <p:extLst>
      <p:ext uri="{BB962C8B-B14F-4D97-AF65-F5344CB8AC3E}">
        <p14:creationId xmlns:p14="http://schemas.microsoft.com/office/powerpoint/2010/main" val="2217564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Wir freuen uns das wir sie im Namen der </a:t>
            </a:r>
            <a:r>
              <a:rPr lang="de-DE" dirty="0" smtClean="0"/>
              <a:t>Jugend-NSG </a:t>
            </a:r>
            <a:r>
              <a:rPr lang="de-DE" dirty="0" smtClean="0"/>
              <a:t>heute Aben</a:t>
            </a:r>
            <a:r>
              <a:rPr lang="de-DE" baseline="0" dirty="0" smtClean="0"/>
              <a:t>d recht herzlich begrüßen dürfen. Wir werden ihnen heute zwei Teile präsentieren. Der erste ist ein kleiner Jahresrückblick und der zweite eine kleine Vorschau auf das Jahr 2015.</a:t>
            </a:r>
            <a:endParaRPr lang="de-DE" dirty="0"/>
          </a:p>
        </p:txBody>
      </p:sp>
      <p:sp>
        <p:nvSpPr>
          <p:cNvPr id="4" name="Foliennummernplatzhalter 3"/>
          <p:cNvSpPr>
            <a:spLocks noGrp="1"/>
          </p:cNvSpPr>
          <p:nvPr>
            <p:ph type="sldNum" sz="quarter" idx="10"/>
          </p:nvPr>
        </p:nvSpPr>
        <p:spPr/>
        <p:txBody>
          <a:bodyPr/>
          <a:lstStyle/>
          <a:p>
            <a:fld id="{52034FA6-F04E-4DA8-9B24-FD500EA309A0}" type="slidenum">
              <a:rPr lang="de-DE" smtClean="0"/>
              <a:t>1</a:t>
            </a:fld>
            <a:endParaRPr lang="de-DE"/>
          </a:p>
        </p:txBody>
      </p:sp>
    </p:spTree>
    <p:extLst>
      <p:ext uri="{BB962C8B-B14F-4D97-AF65-F5344CB8AC3E}">
        <p14:creationId xmlns:p14="http://schemas.microsoft.com/office/powerpoint/2010/main" val="3018035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Unser fertiger</a:t>
            </a:r>
            <a:r>
              <a:rPr lang="de-DE" baseline="0" dirty="0" smtClean="0"/>
              <a:t> Beitrag zum neuen Naturlehrpfad</a:t>
            </a:r>
            <a:endParaRPr lang="de-DE" dirty="0"/>
          </a:p>
        </p:txBody>
      </p:sp>
      <p:sp>
        <p:nvSpPr>
          <p:cNvPr id="4" name="Foliennummernplatzhalter 3"/>
          <p:cNvSpPr>
            <a:spLocks noGrp="1"/>
          </p:cNvSpPr>
          <p:nvPr>
            <p:ph type="sldNum" sz="quarter" idx="10"/>
          </p:nvPr>
        </p:nvSpPr>
        <p:spPr/>
        <p:txBody>
          <a:bodyPr/>
          <a:lstStyle/>
          <a:p>
            <a:fld id="{52034FA6-F04E-4DA8-9B24-FD500EA309A0}" type="slidenum">
              <a:rPr lang="de-DE" smtClean="0"/>
              <a:t>10</a:t>
            </a:fld>
            <a:endParaRPr lang="de-DE"/>
          </a:p>
        </p:txBody>
      </p:sp>
    </p:spTree>
    <p:extLst>
      <p:ext uri="{BB962C8B-B14F-4D97-AF65-F5344CB8AC3E}">
        <p14:creationId xmlns:p14="http://schemas.microsoft.com/office/powerpoint/2010/main" val="1046890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Mosten für Anfänger. Unsere detaillierte Anleitung</a:t>
            </a:r>
            <a:endParaRPr lang="de-DE" dirty="0"/>
          </a:p>
        </p:txBody>
      </p:sp>
      <p:sp>
        <p:nvSpPr>
          <p:cNvPr id="4" name="Foliennummernplatzhalter 3"/>
          <p:cNvSpPr>
            <a:spLocks noGrp="1"/>
          </p:cNvSpPr>
          <p:nvPr>
            <p:ph type="sldNum" sz="quarter" idx="10"/>
          </p:nvPr>
        </p:nvSpPr>
        <p:spPr/>
        <p:txBody>
          <a:bodyPr/>
          <a:lstStyle/>
          <a:p>
            <a:fld id="{52034FA6-F04E-4DA8-9B24-FD500EA309A0}" type="slidenum">
              <a:rPr lang="de-DE" smtClean="0"/>
              <a:t>11</a:t>
            </a:fld>
            <a:endParaRPr lang="de-DE"/>
          </a:p>
        </p:txBody>
      </p:sp>
    </p:spTree>
    <p:extLst>
      <p:ext uri="{BB962C8B-B14F-4D97-AF65-F5344CB8AC3E}">
        <p14:creationId xmlns:p14="http://schemas.microsoft.com/office/powerpoint/2010/main" val="1280588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Patrick sammelt wie ein fleißiges Bienchen</a:t>
            </a:r>
            <a:endParaRPr lang="de-DE" dirty="0"/>
          </a:p>
        </p:txBody>
      </p:sp>
      <p:sp>
        <p:nvSpPr>
          <p:cNvPr id="4" name="Foliennummernplatzhalter 3"/>
          <p:cNvSpPr>
            <a:spLocks noGrp="1"/>
          </p:cNvSpPr>
          <p:nvPr>
            <p:ph type="sldNum" sz="quarter" idx="10"/>
          </p:nvPr>
        </p:nvSpPr>
        <p:spPr/>
        <p:txBody>
          <a:bodyPr/>
          <a:lstStyle/>
          <a:p>
            <a:fld id="{52034FA6-F04E-4DA8-9B24-FD500EA309A0}" type="slidenum">
              <a:rPr lang="de-DE" smtClean="0"/>
              <a:t>12</a:t>
            </a:fld>
            <a:endParaRPr lang="de-DE"/>
          </a:p>
        </p:txBody>
      </p:sp>
    </p:spTree>
    <p:extLst>
      <p:ext uri="{BB962C8B-B14F-4D97-AF65-F5344CB8AC3E}">
        <p14:creationId xmlns:p14="http://schemas.microsoft.com/office/powerpoint/2010/main" val="595337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Mit vollem Anhänger fahren wir zu Walter Haag</a:t>
            </a:r>
            <a:endParaRPr lang="de-DE" dirty="0"/>
          </a:p>
        </p:txBody>
      </p:sp>
      <p:sp>
        <p:nvSpPr>
          <p:cNvPr id="4" name="Foliennummernplatzhalter 3"/>
          <p:cNvSpPr>
            <a:spLocks noGrp="1"/>
          </p:cNvSpPr>
          <p:nvPr>
            <p:ph type="sldNum" sz="quarter" idx="10"/>
          </p:nvPr>
        </p:nvSpPr>
        <p:spPr/>
        <p:txBody>
          <a:bodyPr/>
          <a:lstStyle/>
          <a:p>
            <a:fld id="{52034FA6-F04E-4DA8-9B24-FD500EA309A0}" type="slidenum">
              <a:rPr lang="de-DE" smtClean="0"/>
              <a:t>13</a:t>
            </a:fld>
            <a:endParaRPr lang="de-DE"/>
          </a:p>
        </p:txBody>
      </p:sp>
    </p:spTree>
    <p:extLst>
      <p:ext uri="{BB962C8B-B14F-4D97-AF65-F5344CB8AC3E}">
        <p14:creationId xmlns:p14="http://schemas.microsoft.com/office/powerpoint/2010/main" val="1193670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 Äpfel werden gewaschen</a:t>
            </a:r>
            <a:endParaRPr lang="de-DE" dirty="0"/>
          </a:p>
        </p:txBody>
      </p:sp>
      <p:sp>
        <p:nvSpPr>
          <p:cNvPr id="4" name="Foliennummernplatzhalter 3"/>
          <p:cNvSpPr>
            <a:spLocks noGrp="1"/>
          </p:cNvSpPr>
          <p:nvPr>
            <p:ph type="sldNum" sz="quarter" idx="10"/>
          </p:nvPr>
        </p:nvSpPr>
        <p:spPr/>
        <p:txBody>
          <a:bodyPr/>
          <a:lstStyle/>
          <a:p>
            <a:fld id="{52034FA6-F04E-4DA8-9B24-FD500EA309A0}" type="slidenum">
              <a:rPr lang="de-DE" smtClean="0"/>
              <a:t>14</a:t>
            </a:fld>
            <a:endParaRPr lang="de-DE"/>
          </a:p>
        </p:txBody>
      </p:sp>
    </p:spTree>
    <p:extLst>
      <p:ext uri="{BB962C8B-B14F-4D97-AF65-F5344CB8AC3E}">
        <p14:creationId xmlns:p14="http://schemas.microsoft.com/office/powerpoint/2010/main" val="1290847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 Äpfel</a:t>
            </a:r>
            <a:r>
              <a:rPr lang="de-DE" baseline="0" dirty="0" smtClean="0"/>
              <a:t> werden </a:t>
            </a:r>
            <a:r>
              <a:rPr lang="de-DE" baseline="0" dirty="0" err="1" smtClean="0"/>
              <a:t>geschreddert</a:t>
            </a:r>
            <a:r>
              <a:rPr lang="de-DE" baseline="0" dirty="0" smtClean="0"/>
              <a:t>…</a:t>
            </a:r>
            <a:endParaRPr lang="de-DE" dirty="0"/>
          </a:p>
        </p:txBody>
      </p:sp>
      <p:sp>
        <p:nvSpPr>
          <p:cNvPr id="4" name="Foliennummernplatzhalter 3"/>
          <p:cNvSpPr>
            <a:spLocks noGrp="1"/>
          </p:cNvSpPr>
          <p:nvPr>
            <p:ph type="sldNum" sz="quarter" idx="10"/>
          </p:nvPr>
        </p:nvSpPr>
        <p:spPr/>
        <p:txBody>
          <a:bodyPr/>
          <a:lstStyle/>
          <a:p>
            <a:fld id="{52034FA6-F04E-4DA8-9B24-FD500EA309A0}" type="slidenum">
              <a:rPr lang="de-DE" smtClean="0"/>
              <a:t>15</a:t>
            </a:fld>
            <a:endParaRPr lang="de-DE"/>
          </a:p>
        </p:txBody>
      </p:sp>
    </p:spTree>
    <p:extLst>
      <p:ext uri="{BB962C8B-B14F-4D97-AF65-F5344CB8AC3E}">
        <p14:creationId xmlns:p14="http://schemas.microsoft.com/office/powerpoint/2010/main" val="349936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 und mit Frauenpower</a:t>
            </a:r>
            <a:r>
              <a:rPr lang="de-DE" baseline="0" dirty="0" smtClean="0"/>
              <a:t> gepresst</a:t>
            </a:r>
            <a:endParaRPr lang="de-DE" dirty="0"/>
          </a:p>
        </p:txBody>
      </p:sp>
      <p:sp>
        <p:nvSpPr>
          <p:cNvPr id="4" name="Foliennummernplatzhalter 3"/>
          <p:cNvSpPr>
            <a:spLocks noGrp="1"/>
          </p:cNvSpPr>
          <p:nvPr>
            <p:ph type="sldNum" sz="quarter" idx="10"/>
          </p:nvPr>
        </p:nvSpPr>
        <p:spPr/>
        <p:txBody>
          <a:bodyPr/>
          <a:lstStyle/>
          <a:p>
            <a:fld id="{52034FA6-F04E-4DA8-9B24-FD500EA309A0}" type="slidenum">
              <a:rPr lang="de-DE" smtClean="0"/>
              <a:t>16</a:t>
            </a:fld>
            <a:endParaRPr lang="de-DE"/>
          </a:p>
        </p:txBody>
      </p:sp>
    </p:spTree>
    <p:extLst>
      <p:ext uri="{BB962C8B-B14F-4D97-AF65-F5344CB8AC3E}">
        <p14:creationId xmlns:p14="http://schemas.microsoft.com/office/powerpoint/2010/main" val="2754675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Tim</a:t>
            </a:r>
            <a:r>
              <a:rPr lang="de-DE" baseline="0" dirty="0" smtClean="0"/>
              <a:t> trinkt genüsslich unseren fertigen Apfelsaft</a:t>
            </a:r>
            <a:endParaRPr lang="de-DE" dirty="0"/>
          </a:p>
        </p:txBody>
      </p:sp>
      <p:sp>
        <p:nvSpPr>
          <p:cNvPr id="4" name="Foliennummernplatzhalter 3"/>
          <p:cNvSpPr>
            <a:spLocks noGrp="1"/>
          </p:cNvSpPr>
          <p:nvPr>
            <p:ph type="sldNum" sz="quarter" idx="10"/>
          </p:nvPr>
        </p:nvSpPr>
        <p:spPr/>
        <p:txBody>
          <a:bodyPr/>
          <a:lstStyle/>
          <a:p>
            <a:fld id="{52034FA6-F04E-4DA8-9B24-FD500EA309A0}" type="slidenum">
              <a:rPr lang="de-DE" smtClean="0"/>
              <a:t>17</a:t>
            </a:fld>
            <a:endParaRPr lang="de-DE"/>
          </a:p>
        </p:txBody>
      </p:sp>
    </p:spTree>
    <p:extLst>
      <p:ext uri="{BB962C8B-B14F-4D97-AF65-F5344CB8AC3E}">
        <p14:creationId xmlns:p14="http://schemas.microsoft.com/office/powerpoint/2010/main" val="477197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Unser Jahresausflug</a:t>
            </a:r>
            <a:r>
              <a:rPr lang="de-DE" baseline="0" dirty="0" smtClean="0"/>
              <a:t> ging dieses Jahr …</a:t>
            </a:r>
            <a:endParaRPr lang="de-DE" dirty="0"/>
          </a:p>
        </p:txBody>
      </p:sp>
      <p:sp>
        <p:nvSpPr>
          <p:cNvPr id="4" name="Foliennummernplatzhalter 3"/>
          <p:cNvSpPr>
            <a:spLocks noGrp="1"/>
          </p:cNvSpPr>
          <p:nvPr>
            <p:ph type="sldNum" sz="quarter" idx="10"/>
          </p:nvPr>
        </p:nvSpPr>
        <p:spPr/>
        <p:txBody>
          <a:bodyPr/>
          <a:lstStyle/>
          <a:p>
            <a:fld id="{52034FA6-F04E-4DA8-9B24-FD500EA309A0}" type="slidenum">
              <a:rPr lang="de-DE" smtClean="0"/>
              <a:t>18</a:t>
            </a:fld>
            <a:endParaRPr lang="de-DE"/>
          </a:p>
        </p:txBody>
      </p:sp>
    </p:spTree>
    <p:extLst>
      <p:ext uri="{BB962C8B-B14F-4D97-AF65-F5344CB8AC3E}">
        <p14:creationId xmlns:p14="http://schemas.microsoft.com/office/powerpoint/2010/main" val="1476089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 zu den Eseln und Ziegen</a:t>
            </a:r>
            <a:r>
              <a:rPr lang="de-DE" baseline="0" dirty="0" smtClean="0"/>
              <a:t> nach </a:t>
            </a:r>
            <a:r>
              <a:rPr lang="de-DE" baseline="0" dirty="0" err="1" smtClean="0"/>
              <a:t>Grüntaal</a:t>
            </a:r>
            <a:endParaRPr lang="de-DE" dirty="0"/>
          </a:p>
        </p:txBody>
      </p:sp>
      <p:sp>
        <p:nvSpPr>
          <p:cNvPr id="4" name="Foliennummernplatzhalter 3"/>
          <p:cNvSpPr>
            <a:spLocks noGrp="1"/>
          </p:cNvSpPr>
          <p:nvPr>
            <p:ph type="sldNum" sz="quarter" idx="10"/>
          </p:nvPr>
        </p:nvSpPr>
        <p:spPr/>
        <p:txBody>
          <a:bodyPr/>
          <a:lstStyle/>
          <a:p>
            <a:fld id="{52034FA6-F04E-4DA8-9B24-FD500EA309A0}" type="slidenum">
              <a:rPr lang="de-DE" smtClean="0"/>
              <a:t>19</a:t>
            </a:fld>
            <a:endParaRPr lang="de-DE"/>
          </a:p>
        </p:txBody>
      </p:sp>
    </p:spTree>
    <p:extLst>
      <p:ext uri="{BB962C8B-B14F-4D97-AF65-F5344CB8AC3E}">
        <p14:creationId xmlns:p14="http://schemas.microsoft.com/office/powerpoint/2010/main" val="652680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Das</a:t>
            </a:r>
            <a:r>
              <a:rPr lang="de-DE" baseline="0" dirty="0" smtClean="0"/>
              <a:t> Jahr 2014 ist leider schon vorbei und wir haben so viel erlebt. Auf ein paar Erlebnisse möchten wir mit ihnen zurückblicken</a:t>
            </a:r>
            <a:endParaRPr lang="de-DE" dirty="0"/>
          </a:p>
        </p:txBody>
      </p:sp>
      <p:sp>
        <p:nvSpPr>
          <p:cNvPr id="4" name="Foliennummernplatzhalter 3"/>
          <p:cNvSpPr>
            <a:spLocks noGrp="1"/>
          </p:cNvSpPr>
          <p:nvPr>
            <p:ph type="sldNum" sz="quarter" idx="10"/>
          </p:nvPr>
        </p:nvSpPr>
        <p:spPr/>
        <p:txBody>
          <a:bodyPr/>
          <a:lstStyle/>
          <a:p>
            <a:fld id="{52034FA6-F04E-4DA8-9B24-FD500EA309A0}" type="slidenum">
              <a:rPr lang="de-DE" smtClean="0"/>
              <a:t>2</a:t>
            </a:fld>
            <a:endParaRPr lang="de-DE"/>
          </a:p>
        </p:txBody>
      </p:sp>
    </p:spTree>
    <p:extLst>
      <p:ext uri="{BB962C8B-B14F-4D97-AF65-F5344CB8AC3E}">
        <p14:creationId xmlns:p14="http://schemas.microsoft.com/office/powerpoint/2010/main" val="3594263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Uschi war wortwörtlich</a:t>
            </a:r>
            <a:r>
              <a:rPr lang="de-DE" baseline="0" dirty="0" smtClean="0"/>
              <a:t> ein Eselmagnet, da sie die Esel gleich liebevoll kraulte und verwöhnte</a:t>
            </a:r>
            <a:endParaRPr lang="de-DE" dirty="0"/>
          </a:p>
        </p:txBody>
      </p:sp>
      <p:sp>
        <p:nvSpPr>
          <p:cNvPr id="4" name="Foliennummernplatzhalter 3"/>
          <p:cNvSpPr>
            <a:spLocks noGrp="1"/>
          </p:cNvSpPr>
          <p:nvPr>
            <p:ph type="sldNum" sz="quarter" idx="10"/>
          </p:nvPr>
        </p:nvSpPr>
        <p:spPr/>
        <p:txBody>
          <a:bodyPr/>
          <a:lstStyle/>
          <a:p>
            <a:fld id="{52034FA6-F04E-4DA8-9B24-FD500EA309A0}" type="slidenum">
              <a:rPr lang="de-DE" smtClean="0"/>
              <a:t>20</a:t>
            </a:fld>
            <a:endParaRPr lang="de-DE"/>
          </a:p>
        </p:txBody>
      </p:sp>
    </p:spTree>
    <p:extLst>
      <p:ext uri="{BB962C8B-B14F-4D97-AF65-F5344CB8AC3E}">
        <p14:creationId xmlns:p14="http://schemas.microsoft.com/office/powerpoint/2010/main" val="295121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Kurz bevor wir losliefen musste, den Ziegen noch einfallen das</a:t>
            </a:r>
            <a:r>
              <a:rPr lang="de-DE" baseline="0" dirty="0" smtClean="0"/>
              <a:t> sie fressen wollen</a:t>
            </a:r>
            <a:endParaRPr lang="de-DE" dirty="0"/>
          </a:p>
        </p:txBody>
      </p:sp>
      <p:sp>
        <p:nvSpPr>
          <p:cNvPr id="4" name="Foliennummernplatzhalter 3"/>
          <p:cNvSpPr>
            <a:spLocks noGrp="1"/>
          </p:cNvSpPr>
          <p:nvPr>
            <p:ph type="sldNum" sz="quarter" idx="10"/>
          </p:nvPr>
        </p:nvSpPr>
        <p:spPr/>
        <p:txBody>
          <a:bodyPr/>
          <a:lstStyle/>
          <a:p>
            <a:fld id="{52034FA6-F04E-4DA8-9B24-FD500EA309A0}" type="slidenum">
              <a:rPr lang="de-DE" smtClean="0"/>
              <a:t>21</a:t>
            </a:fld>
            <a:endParaRPr lang="de-DE"/>
          </a:p>
        </p:txBody>
      </p:sp>
    </p:spTree>
    <p:extLst>
      <p:ext uri="{BB962C8B-B14F-4D97-AF65-F5344CB8AC3E}">
        <p14:creationId xmlns:p14="http://schemas.microsoft.com/office/powerpoint/2010/main" val="4389809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a:t>
            </a:r>
            <a:r>
              <a:rPr lang="de-DE" baseline="0" dirty="0" smtClean="0"/>
              <a:t> Gänze durften leider nicht mit, was sie aber nicht groß störte</a:t>
            </a:r>
            <a:endParaRPr lang="de-DE" dirty="0"/>
          </a:p>
        </p:txBody>
      </p:sp>
      <p:sp>
        <p:nvSpPr>
          <p:cNvPr id="4" name="Foliennummernplatzhalter 3"/>
          <p:cNvSpPr>
            <a:spLocks noGrp="1"/>
          </p:cNvSpPr>
          <p:nvPr>
            <p:ph type="sldNum" sz="quarter" idx="10"/>
          </p:nvPr>
        </p:nvSpPr>
        <p:spPr/>
        <p:txBody>
          <a:bodyPr/>
          <a:lstStyle/>
          <a:p>
            <a:fld id="{52034FA6-F04E-4DA8-9B24-FD500EA309A0}" type="slidenum">
              <a:rPr lang="de-DE" smtClean="0"/>
              <a:t>22</a:t>
            </a:fld>
            <a:endParaRPr lang="de-DE"/>
          </a:p>
        </p:txBody>
      </p:sp>
    </p:spTree>
    <p:extLst>
      <p:ext uri="{BB962C8B-B14F-4D97-AF65-F5344CB8AC3E}">
        <p14:creationId xmlns:p14="http://schemas.microsoft.com/office/powerpoint/2010/main" val="408718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Nun kommen wir zum zweiten Teil,</a:t>
            </a:r>
            <a:r>
              <a:rPr lang="de-DE" baseline="0" dirty="0" smtClean="0"/>
              <a:t> den die </a:t>
            </a:r>
            <a:r>
              <a:rPr lang="de-DE" baseline="0" dirty="0" err="1" smtClean="0"/>
              <a:t>Jugendsprecherschaft</a:t>
            </a:r>
            <a:r>
              <a:rPr lang="de-DE" baseline="0" dirty="0" smtClean="0"/>
              <a:t> präsentieren wird.</a:t>
            </a:r>
            <a:endParaRPr lang="de-DE" dirty="0"/>
          </a:p>
        </p:txBody>
      </p:sp>
      <p:sp>
        <p:nvSpPr>
          <p:cNvPr id="4" name="Foliennummernplatzhalter 3"/>
          <p:cNvSpPr>
            <a:spLocks noGrp="1"/>
          </p:cNvSpPr>
          <p:nvPr>
            <p:ph type="sldNum" sz="quarter" idx="10"/>
          </p:nvPr>
        </p:nvSpPr>
        <p:spPr/>
        <p:txBody>
          <a:bodyPr/>
          <a:lstStyle/>
          <a:p>
            <a:fld id="{52034FA6-F04E-4DA8-9B24-FD500EA309A0}" type="slidenum">
              <a:rPr lang="de-DE" smtClean="0"/>
              <a:t>23</a:t>
            </a:fld>
            <a:endParaRPr lang="de-DE"/>
          </a:p>
        </p:txBody>
      </p:sp>
    </p:spTree>
    <p:extLst>
      <p:ext uri="{BB962C8B-B14F-4D97-AF65-F5344CB8AC3E}">
        <p14:creationId xmlns:p14="http://schemas.microsoft.com/office/powerpoint/2010/main" val="1157493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In diesem Jahr haben wir das</a:t>
            </a:r>
            <a:r>
              <a:rPr lang="de-DE" baseline="0" dirty="0" smtClean="0"/>
              <a:t> erste mal eine </a:t>
            </a:r>
            <a:r>
              <a:rPr lang="de-DE" baseline="0" dirty="0" err="1" smtClean="0"/>
              <a:t>Jugendsprecherschaft</a:t>
            </a:r>
            <a:r>
              <a:rPr lang="de-DE" baseline="0" dirty="0" smtClean="0"/>
              <a:t> gewählt</a:t>
            </a:r>
            <a:endParaRPr lang="de-DE" dirty="0"/>
          </a:p>
        </p:txBody>
      </p:sp>
      <p:sp>
        <p:nvSpPr>
          <p:cNvPr id="4" name="Foliennummernplatzhalter 3"/>
          <p:cNvSpPr>
            <a:spLocks noGrp="1"/>
          </p:cNvSpPr>
          <p:nvPr>
            <p:ph type="sldNum" sz="quarter" idx="10"/>
          </p:nvPr>
        </p:nvSpPr>
        <p:spPr/>
        <p:txBody>
          <a:bodyPr/>
          <a:lstStyle/>
          <a:p>
            <a:fld id="{52034FA6-F04E-4DA8-9B24-FD500EA309A0}" type="slidenum">
              <a:rPr lang="de-DE" smtClean="0"/>
              <a:t>24</a:t>
            </a:fld>
            <a:endParaRPr lang="de-DE"/>
          </a:p>
        </p:txBody>
      </p:sp>
    </p:spTree>
    <p:extLst>
      <p:ext uri="{BB962C8B-B14F-4D97-AF65-F5344CB8AC3E}">
        <p14:creationId xmlns:p14="http://schemas.microsoft.com/office/powerpoint/2010/main" val="41922301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2034FA6-F04E-4DA8-9B24-FD500EA309A0}" type="slidenum">
              <a:rPr lang="de-DE" smtClean="0"/>
              <a:t>25</a:t>
            </a:fld>
            <a:endParaRPr lang="de-DE"/>
          </a:p>
        </p:txBody>
      </p:sp>
    </p:spTree>
    <p:extLst>
      <p:ext uri="{BB962C8B-B14F-4D97-AF65-F5344CB8AC3E}">
        <p14:creationId xmlns:p14="http://schemas.microsoft.com/office/powerpoint/2010/main" val="2782820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2034FA6-F04E-4DA8-9B24-FD500EA309A0}" type="slidenum">
              <a:rPr lang="de-DE" smtClean="0"/>
              <a:t>26</a:t>
            </a:fld>
            <a:endParaRPr lang="de-DE"/>
          </a:p>
        </p:txBody>
      </p:sp>
    </p:spTree>
    <p:extLst>
      <p:ext uri="{BB962C8B-B14F-4D97-AF65-F5344CB8AC3E}">
        <p14:creationId xmlns:p14="http://schemas.microsoft.com/office/powerpoint/2010/main" val="305952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2034FA6-F04E-4DA8-9B24-FD500EA309A0}" type="slidenum">
              <a:rPr lang="de-DE" smtClean="0"/>
              <a:t>27</a:t>
            </a:fld>
            <a:endParaRPr lang="de-DE"/>
          </a:p>
        </p:txBody>
      </p:sp>
    </p:spTree>
    <p:extLst>
      <p:ext uri="{BB962C8B-B14F-4D97-AF65-F5344CB8AC3E}">
        <p14:creationId xmlns:p14="http://schemas.microsoft.com/office/powerpoint/2010/main" val="3051046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2034FA6-F04E-4DA8-9B24-FD500EA309A0}" type="slidenum">
              <a:rPr lang="de-DE" smtClean="0"/>
              <a:t>28</a:t>
            </a:fld>
            <a:endParaRPr lang="de-DE"/>
          </a:p>
        </p:txBody>
      </p:sp>
    </p:spTree>
    <p:extLst>
      <p:ext uri="{BB962C8B-B14F-4D97-AF65-F5344CB8AC3E}">
        <p14:creationId xmlns:p14="http://schemas.microsoft.com/office/powerpoint/2010/main" val="40207069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Nun</a:t>
            </a:r>
            <a:r>
              <a:rPr lang="de-DE" baseline="0" dirty="0" smtClean="0"/>
              <a:t> kommen wir zu den Dingen, die für dieses Jahr von den Jugendsprechern geplant sind</a:t>
            </a:r>
            <a:endParaRPr lang="de-DE" dirty="0"/>
          </a:p>
        </p:txBody>
      </p:sp>
      <p:sp>
        <p:nvSpPr>
          <p:cNvPr id="4" name="Foliennummernplatzhalter 3"/>
          <p:cNvSpPr>
            <a:spLocks noGrp="1"/>
          </p:cNvSpPr>
          <p:nvPr>
            <p:ph type="sldNum" sz="quarter" idx="10"/>
          </p:nvPr>
        </p:nvSpPr>
        <p:spPr/>
        <p:txBody>
          <a:bodyPr/>
          <a:lstStyle/>
          <a:p>
            <a:fld id="{52034FA6-F04E-4DA8-9B24-FD500EA309A0}" type="slidenum">
              <a:rPr lang="de-DE" smtClean="0"/>
              <a:t>29</a:t>
            </a:fld>
            <a:endParaRPr lang="de-DE"/>
          </a:p>
        </p:txBody>
      </p:sp>
    </p:spTree>
    <p:extLst>
      <p:ext uri="{BB962C8B-B14F-4D97-AF65-F5344CB8AC3E}">
        <p14:creationId xmlns:p14="http://schemas.microsoft.com/office/powerpoint/2010/main" val="2138983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Unsere</a:t>
            </a:r>
            <a:r>
              <a:rPr lang="de-DE" baseline="0" dirty="0" smtClean="0"/>
              <a:t> Bauanleitung für ein Insektenhotel</a:t>
            </a:r>
            <a:endParaRPr lang="de-DE" dirty="0"/>
          </a:p>
        </p:txBody>
      </p:sp>
      <p:sp>
        <p:nvSpPr>
          <p:cNvPr id="4" name="Foliennummernplatzhalter 3"/>
          <p:cNvSpPr>
            <a:spLocks noGrp="1"/>
          </p:cNvSpPr>
          <p:nvPr>
            <p:ph type="sldNum" sz="quarter" idx="10"/>
          </p:nvPr>
        </p:nvSpPr>
        <p:spPr/>
        <p:txBody>
          <a:bodyPr/>
          <a:lstStyle/>
          <a:p>
            <a:fld id="{52034FA6-F04E-4DA8-9B24-FD500EA309A0}" type="slidenum">
              <a:rPr lang="de-DE" smtClean="0"/>
              <a:t>3</a:t>
            </a:fld>
            <a:endParaRPr lang="de-DE"/>
          </a:p>
        </p:txBody>
      </p:sp>
    </p:spTree>
    <p:extLst>
      <p:ext uri="{BB962C8B-B14F-4D97-AF65-F5344CB8AC3E}">
        <p14:creationId xmlns:p14="http://schemas.microsoft.com/office/powerpoint/2010/main" val="6513608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Text auf Folie</a:t>
            </a:r>
            <a:endParaRPr lang="de-DE" dirty="0"/>
          </a:p>
        </p:txBody>
      </p:sp>
      <p:sp>
        <p:nvSpPr>
          <p:cNvPr id="4" name="Foliennummernplatzhalter 3"/>
          <p:cNvSpPr>
            <a:spLocks noGrp="1"/>
          </p:cNvSpPr>
          <p:nvPr>
            <p:ph type="sldNum" sz="quarter" idx="10"/>
          </p:nvPr>
        </p:nvSpPr>
        <p:spPr/>
        <p:txBody>
          <a:bodyPr/>
          <a:lstStyle/>
          <a:p>
            <a:fld id="{52034FA6-F04E-4DA8-9B24-FD500EA309A0}" type="slidenum">
              <a:rPr lang="de-DE" smtClean="0"/>
              <a:t>30</a:t>
            </a:fld>
            <a:endParaRPr lang="de-DE"/>
          </a:p>
        </p:txBody>
      </p:sp>
    </p:spTree>
    <p:extLst>
      <p:ext uri="{BB962C8B-B14F-4D97-AF65-F5344CB8AC3E}">
        <p14:creationId xmlns:p14="http://schemas.microsoft.com/office/powerpoint/2010/main" val="13712177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Text auf Folie</a:t>
            </a:r>
            <a:endParaRPr lang="de-DE" dirty="0"/>
          </a:p>
        </p:txBody>
      </p:sp>
      <p:sp>
        <p:nvSpPr>
          <p:cNvPr id="4" name="Foliennummernplatzhalter 3"/>
          <p:cNvSpPr>
            <a:spLocks noGrp="1"/>
          </p:cNvSpPr>
          <p:nvPr>
            <p:ph type="sldNum" sz="quarter" idx="10"/>
          </p:nvPr>
        </p:nvSpPr>
        <p:spPr/>
        <p:txBody>
          <a:bodyPr/>
          <a:lstStyle/>
          <a:p>
            <a:fld id="{52034FA6-F04E-4DA8-9B24-FD500EA309A0}" type="slidenum">
              <a:rPr lang="de-DE" smtClean="0"/>
              <a:t>31</a:t>
            </a:fld>
            <a:endParaRPr lang="de-DE"/>
          </a:p>
        </p:txBody>
      </p:sp>
    </p:spTree>
    <p:extLst>
      <p:ext uri="{BB962C8B-B14F-4D97-AF65-F5344CB8AC3E}">
        <p14:creationId xmlns:p14="http://schemas.microsoft.com/office/powerpoint/2010/main" val="4941950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Text auf Folie</a:t>
            </a:r>
            <a:endParaRPr lang="de-DE" dirty="0"/>
          </a:p>
        </p:txBody>
      </p:sp>
      <p:sp>
        <p:nvSpPr>
          <p:cNvPr id="4" name="Foliennummernplatzhalter 3"/>
          <p:cNvSpPr>
            <a:spLocks noGrp="1"/>
          </p:cNvSpPr>
          <p:nvPr>
            <p:ph type="sldNum" sz="quarter" idx="10"/>
          </p:nvPr>
        </p:nvSpPr>
        <p:spPr/>
        <p:txBody>
          <a:bodyPr/>
          <a:lstStyle/>
          <a:p>
            <a:fld id="{52034FA6-F04E-4DA8-9B24-FD500EA309A0}" type="slidenum">
              <a:rPr lang="de-DE" smtClean="0"/>
              <a:t>32</a:t>
            </a:fld>
            <a:endParaRPr lang="de-DE"/>
          </a:p>
        </p:txBody>
      </p:sp>
    </p:spTree>
    <p:extLst>
      <p:ext uri="{BB962C8B-B14F-4D97-AF65-F5344CB8AC3E}">
        <p14:creationId xmlns:p14="http://schemas.microsoft.com/office/powerpoint/2010/main" val="6263623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2034FA6-F04E-4DA8-9B24-FD500EA309A0}" type="slidenum">
              <a:rPr lang="de-DE" smtClean="0"/>
              <a:t>33</a:t>
            </a:fld>
            <a:endParaRPr lang="de-DE"/>
          </a:p>
        </p:txBody>
      </p:sp>
    </p:spTree>
    <p:extLst>
      <p:ext uri="{BB962C8B-B14F-4D97-AF65-F5344CB8AC3E}">
        <p14:creationId xmlns:p14="http://schemas.microsoft.com/office/powerpoint/2010/main" val="5895376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2034FA6-F04E-4DA8-9B24-FD500EA309A0}" type="slidenum">
              <a:rPr lang="de-DE" smtClean="0"/>
              <a:t>34</a:t>
            </a:fld>
            <a:endParaRPr lang="de-DE"/>
          </a:p>
        </p:txBody>
      </p:sp>
    </p:spTree>
    <p:extLst>
      <p:ext uri="{BB962C8B-B14F-4D97-AF65-F5344CB8AC3E}">
        <p14:creationId xmlns:p14="http://schemas.microsoft.com/office/powerpoint/2010/main" val="39570676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2034FA6-F04E-4DA8-9B24-FD500EA309A0}" type="slidenum">
              <a:rPr lang="de-DE" smtClean="0"/>
              <a:t>35</a:t>
            </a:fld>
            <a:endParaRPr lang="de-DE"/>
          </a:p>
        </p:txBody>
      </p:sp>
    </p:spTree>
    <p:extLst>
      <p:ext uri="{BB962C8B-B14F-4D97-AF65-F5344CB8AC3E}">
        <p14:creationId xmlns:p14="http://schemas.microsoft.com/office/powerpoint/2010/main" val="8307335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2034FA6-F04E-4DA8-9B24-FD500EA309A0}" type="slidenum">
              <a:rPr lang="de-DE" smtClean="0"/>
              <a:t>36</a:t>
            </a:fld>
            <a:endParaRPr lang="de-DE"/>
          </a:p>
        </p:txBody>
      </p:sp>
    </p:spTree>
    <p:extLst>
      <p:ext uri="{BB962C8B-B14F-4D97-AF65-F5344CB8AC3E}">
        <p14:creationId xmlns:p14="http://schemas.microsoft.com/office/powerpoint/2010/main" val="31210991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2034FA6-F04E-4DA8-9B24-FD500EA309A0}" type="slidenum">
              <a:rPr lang="de-DE" smtClean="0"/>
              <a:t>37</a:t>
            </a:fld>
            <a:endParaRPr lang="de-DE"/>
          </a:p>
        </p:txBody>
      </p:sp>
    </p:spTree>
    <p:extLst>
      <p:ext uri="{BB962C8B-B14F-4D97-AF65-F5344CB8AC3E}">
        <p14:creationId xmlns:p14="http://schemas.microsoft.com/office/powerpoint/2010/main" val="28503689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2034FA6-F04E-4DA8-9B24-FD500EA309A0}" type="slidenum">
              <a:rPr lang="de-DE" smtClean="0"/>
              <a:t>38</a:t>
            </a:fld>
            <a:endParaRPr lang="de-DE"/>
          </a:p>
        </p:txBody>
      </p:sp>
    </p:spTree>
    <p:extLst>
      <p:ext uri="{BB962C8B-B14F-4D97-AF65-F5344CB8AC3E}">
        <p14:creationId xmlns:p14="http://schemas.microsoft.com/office/powerpoint/2010/main" val="17119779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2034FA6-F04E-4DA8-9B24-FD500EA309A0}" type="slidenum">
              <a:rPr lang="de-DE" smtClean="0"/>
              <a:t>39</a:t>
            </a:fld>
            <a:endParaRPr lang="de-DE"/>
          </a:p>
        </p:txBody>
      </p:sp>
    </p:spTree>
    <p:extLst>
      <p:ext uri="{BB962C8B-B14F-4D97-AF65-F5344CB8AC3E}">
        <p14:creationId xmlns:p14="http://schemas.microsoft.com/office/powerpoint/2010/main" val="1811547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Hans-Martin schneidet</a:t>
            </a:r>
            <a:r>
              <a:rPr lang="de-DE" baseline="0" dirty="0" smtClean="0"/>
              <a:t> den Schilf ab</a:t>
            </a:r>
            <a:endParaRPr lang="de-DE" dirty="0"/>
          </a:p>
        </p:txBody>
      </p:sp>
      <p:sp>
        <p:nvSpPr>
          <p:cNvPr id="4" name="Foliennummernplatzhalter 3"/>
          <p:cNvSpPr>
            <a:spLocks noGrp="1"/>
          </p:cNvSpPr>
          <p:nvPr>
            <p:ph type="sldNum" sz="quarter" idx="10"/>
          </p:nvPr>
        </p:nvSpPr>
        <p:spPr/>
        <p:txBody>
          <a:bodyPr/>
          <a:lstStyle/>
          <a:p>
            <a:fld id="{52034FA6-F04E-4DA8-9B24-FD500EA309A0}" type="slidenum">
              <a:rPr lang="de-DE" smtClean="0"/>
              <a:t>4</a:t>
            </a:fld>
            <a:endParaRPr lang="de-DE"/>
          </a:p>
        </p:txBody>
      </p:sp>
    </p:spTree>
    <p:extLst>
      <p:ext uri="{BB962C8B-B14F-4D97-AF65-F5344CB8AC3E}">
        <p14:creationId xmlns:p14="http://schemas.microsoft.com/office/powerpoint/2010/main" val="40171605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2034FA6-F04E-4DA8-9B24-FD500EA309A0}" type="slidenum">
              <a:rPr lang="de-DE" smtClean="0"/>
              <a:t>40</a:t>
            </a:fld>
            <a:endParaRPr lang="de-DE"/>
          </a:p>
        </p:txBody>
      </p:sp>
    </p:spTree>
    <p:extLst>
      <p:ext uri="{BB962C8B-B14F-4D97-AF65-F5344CB8AC3E}">
        <p14:creationId xmlns:p14="http://schemas.microsoft.com/office/powerpoint/2010/main" val="36241060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Wir bedanken uns für ihre Aufmerksamkeit und wünschen ihnen noch einen schönen Abend.</a:t>
            </a:r>
            <a:endParaRPr lang="de-DE" dirty="0"/>
          </a:p>
        </p:txBody>
      </p:sp>
      <p:sp>
        <p:nvSpPr>
          <p:cNvPr id="4" name="Foliennummernplatzhalter 3"/>
          <p:cNvSpPr>
            <a:spLocks noGrp="1"/>
          </p:cNvSpPr>
          <p:nvPr>
            <p:ph type="sldNum" sz="quarter" idx="10"/>
          </p:nvPr>
        </p:nvSpPr>
        <p:spPr/>
        <p:txBody>
          <a:bodyPr/>
          <a:lstStyle/>
          <a:p>
            <a:fld id="{52034FA6-F04E-4DA8-9B24-FD500EA309A0}" type="slidenum">
              <a:rPr lang="de-DE" smtClean="0"/>
              <a:t>41</a:t>
            </a:fld>
            <a:endParaRPr lang="de-DE"/>
          </a:p>
        </p:txBody>
      </p:sp>
    </p:spTree>
    <p:extLst>
      <p:ext uri="{BB962C8B-B14F-4D97-AF65-F5344CB8AC3E}">
        <p14:creationId xmlns:p14="http://schemas.microsoft.com/office/powerpoint/2010/main" val="1614927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Ein</a:t>
            </a:r>
            <a:r>
              <a:rPr lang="de-DE" baseline="0" dirty="0" smtClean="0"/>
              <a:t> großes Danke an Heinz Gries für die Schilfrohre</a:t>
            </a:r>
            <a:endParaRPr lang="de-DE" dirty="0"/>
          </a:p>
        </p:txBody>
      </p:sp>
      <p:sp>
        <p:nvSpPr>
          <p:cNvPr id="4" name="Foliennummernplatzhalter 3"/>
          <p:cNvSpPr>
            <a:spLocks noGrp="1"/>
          </p:cNvSpPr>
          <p:nvPr>
            <p:ph type="sldNum" sz="quarter" idx="10"/>
          </p:nvPr>
        </p:nvSpPr>
        <p:spPr/>
        <p:txBody>
          <a:bodyPr/>
          <a:lstStyle/>
          <a:p>
            <a:fld id="{52034FA6-F04E-4DA8-9B24-FD500EA309A0}" type="slidenum">
              <a:rPr lang="de-DE" smtClean="0"/>
              <a:t>5</a:t>
            </a:fld>
            <a:endParaRPr lang="de-DE"/>
          </a:p>
        </p:txBody>
      </p:sp>
    </p:spTree>
    <p:extLst>
      <p:ext uri="{BB962C8B-B14F-4D97-AF65-F5344CB8AC3E}">
        <p14:creationId xmlns:p14="http://schemas.microsoft.com/office/powerpoint/2010/main" val="708679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Links: Mark,</a:t>
            </a:r>
            <a:r>
              <a:rPr lang="de-DE" baseline="0" dirty="0" smtClean="0"/>
              <a:t> Hama, Justin, und Julia schrauben den Rahmen des Insektenhotels zusammen. Rechts: Der fertige Rahmen.</a:t>
            </a:r>
            <a:endParaRPr lang="de-DE" dirty="0"/>
          </a:p>
        </p:txBody>
      </p:sp>
      <p:sp>
        <p:nvSpPr>
          <p:cNvPr id="4" name="Foliennummernplatzhalter 3"/>
          <p:cNvSpPr>
            <a:spLocks noGrp="1"/>
          </p:cNvSpPr>
          <p:nvPr>
            <p:ph type="sldNum" sz="quarter" idx="10"/>
          </p:nvPr>
        </p:nvSpPr>
        <p:spPr/>
        <p:txBody>
          <a:bodyPr/>
          <a:lstStyle/>
          <a:p>
            <a:fld id="{52034FA6-F04E-4DA8-9B24-FD500EA309A0}" type="slidenum">
              <a:rPr lang="de-DE" smtClean="0"/>
              <a:t>6</a:t>
            </a:fld>
            <a:endParaRPr lang="de-DE"/>
          </a:p>
        </p:txBody>
      </p:sp>
    </p:spTree>
    <p:extLst>
      <p:ext uri="{BB962C8B-B14F-4D97-AF65-F5344CB8AC3E}">
        <p14:creationId xmlns:p14="http://schemas.microsoft.com/office/powerpoint/2010/main" val="3155043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Justin und Louis</a:t>
            </a:r>
            <a:r>
              <a:rPr lang="de-DE" baseline="0" dirty="0" smtClean="0"/>
              <a:t> machen wie immer Pause</a:t>
            </a:r>
            <a:endParaRPr lang="de-DE" dirty="0"/>
          </a:p>
        </p:txBody>
      </p:sp>
      <p:sp>
        <p:nvSpPr>
          <p:cNvPr id="4" name="Foliennummernplatzhalter 3"/>
          <p:cNvSpPr>
            <a:spLocks noGrp="1"/>
          </p:cNvSpPr>
          <p:nvPr>
            <p:ph type="sldNum" sz="quarter" idx="10"/>
          </p:nvPr>
        </p:nvSpPr>
        <p:spPr/>
        <p:txBody>
          <a:bodyPr/>
          <a:lstStyle/>
          <a:p>
            <a:fld id="{52034FA6-F04E-4DA8-9B24-FD500EA309A0}" type="slidenum">
              <a:rPr lang="de-DE" smtClean="0"/>
              <a:t>7</a:t>
            </a:fld>
            <a:endParaRPr lang="de-DE"/>
          </a:p>
        </p:txBody>
      </p:sp>
    </p:spTree>
    <p:extLst>
      <p:ext uri="{BB962C8B-B14F-4D97-AF65-F5344CB8AC3E}">
        <p14:creationId xmlns:p14="http://schemas.microsoft.com/office/powerpoint/2010/main" val="3749714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Kim schneidet</a:t>
            </a:r>
            <a:r>
              <a:rPr lang="de-DE" baseline="0" dirty="0" smtClean="0"/>
              <a:t> die Schilfrohre zurecht</a:t>
            </a:r>
            <a:endParaRPr lang="de-DE" dirty="0"/>
          </a:p>
        </p:txBody>
      </p:sp>
      <p:sp>
        <p:nvSpPr>
          <p:cNvPr id="4" name="Foliennummernplatzhalter 3"/>
          <p:cNvSpPr>
            <a:spLocks noGrp="1"/>
          </p:cNvSpPr>
          <p:nvPr>
            <p:ph type="sldNum" sz="quarter" idx="10"/>
          </p:nvPr>
        </p:nvSpPr>
        <p:spPr/>
        <p:txBody>
          <a:bodyPr/>
          <a:lstStyle/>
          <a:p>
            <a:fld id="{52034FA6-F04E-4DA8-9B24-FD500EA309A0}" type="slidenum">
              <a:rPr lang="de-DE" smtClean="0"/>
              <a:t>8</a:t>
            </a:fld>
            <a:endParaRPr lang="de-DE"/>
          </a:p>
        </p:txBody>
      </p:sp>
    </p:spTree>
    <p:extLst>
      <p:ext uri="{BB962C8B-B14F-4D97-AF65-F5344CB8AC3E}">
        <p14:creationId xmlns:p14="http://schemas.microsoft.com/office/powerpoint/2010/main" val="1854360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Jetzt kommt die Füllung an die Reihe</a:t>
            </a:r>
            <a:endParaRPr lang="de-DE" dirty="0"/>
          </a:p>
        </p:txBody>
      </p:sp>
      <p:sp>
        <p:nvSpPr>
          <p:cNvPr id="4" name="Foliennummernplatzhalter 3"/>
          <p:cNvSpPr>
            <a:spLocks noGrp="1"/>
          </p:cNvSpPr>
          <p:nvPr>
            <p:ph type="sldNum" sz="quarter" idx="10"/>
          </p:nvPr>
        </p:nvSpPr>
        <p:spPr/>
        <p:txBody>
          <a:bodyPr/>
          <a:lstStyle/>
          <a:p>
            <a:fld id="{52034FA6-F04E-4DA8-9B24-FD500EA309A0}" type="slidenum">
              <a:rPr lang="de-DE" smtClean="0"/>
              <a:t>9</a:t>
            </a:fld>
            <a:endParaRPr lang="de-DE"/>
          </a:p>
        </p:txBody>
      </p:sp>
    </p:spTree>
    <p:extLst>
      <p:ext uri="{BB962C8B-B14F-4D97-AF65-F5344CB8AC3E}">
        <p14:creationId xmlns:p14="http://schemas.microsoft.com/office/powerpoint/2010/main" val="2877515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de-DE" smtClean="0"/>
              <a:t>Titelmasterformat durch Klicken bearbeiten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52050418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de-DE" smtClean="0"/>
              <a:t>Titelmasterformat durch Klicken bearbeiten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B61BEF0D-F0BB-DE4B-95CE-6DB70DBA9567}" type="datetimeFigureOut">
              <a:rPr lang="en-US" smtClean="0"/>
              <a:pPr/>
              <a:t>2/20/2015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53797174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de-DE" smtClean="0"/>
              <a:t>Titelmasterformat durch Klicken bearbeiten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smtClean="0"/>
              <a:t>Textmasterformat bearbeiten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B61BEF0D-F0BB-DE4B-95CE-6DB70DBA9567}" type="datetimeFigureOut">
              <a:rPr lang="en-US" smtClean="0"/>
              <a:pPr/>
              <a:t>2/20/2015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‹Nr.›</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7349567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de-DE" smtClean="0"/>
              <a:t>Titelmasterformat durch Klicken bearbeiten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e-DE" smtClean="0"/>
              <a:t>Textmasterformat bearbeiten</a:t>
            </a:r>
          </a:p>
        </p:txBody>
      </p:sp>
      <p:sp>
        <p:nvSpPr>
          <p:cNvPr id="5" name="Date Placeholder 4"/>
          <p:cNvSpPr>
            <a:spLocks noGrp="1"/>
          </p:cNvSpPr>
          <p:nvPr>
            <p:ph type="dt" sz="half" idx="10"/>
          </p:nvPr>
        </p:nvSpPr>
        <p:spPr/>
        <p:txBody>
          <a:bodyPr/>
          <a:lstStyle/>
          <a:p>
            <a:fld id="{B61BEF0D-F0BB-DE4B-95CE-6DB70DBA9567}" type="datetimeFigureOut">
              <a:rPr lang="en-US" smtClean="0"/>
              <a:pPr/>
              <a:t>2/20/2015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1727854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de-DE" smtClean="0"/>
              <a:t>Titelmasterformat durch Klicken bearbeiten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smtClean="0"/>
              <a:t>Textmasterformat bearbeiten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e-DE" smtClean="0"/>
              <a:t>Textmasterformat bearbeiten</a:t>
            </a:r>
          </a:p>
        </p:txBody>
      </p:sp>
      <p:sp>
        <p:nvSpPr>
          <p:cNvPr id="5" name="Date Placeholder 4"/>
          <p:cNvSpPr>
            <a:spLocks noGrp="1"/>
          </p:cNvSpPr>
          <p:nvPr>
            <p:ph type="dt" sz="half" idx="10"/>
          </p:nvPr>
        </p:nvSpPr>
        <p:spPr/>
        <p:txBody>
          <a:bodyPr/>
          <a:lstStyle/>
          <a:p>
            <a:fld id="{B61BEF0D-F0BB-DE4B-95CE-6DB70DBA9567}" type="datetimeFigureOut">
              <a:rPr lang="en-US" smtClean="0"/>
              <a:pPr/>
              <a:t>2/20/2015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‹Nr.›</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7386486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de-DE" smtClean="0"/>
              <a:t>Titelmasterformat durch Klicken bearbeiten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smtClean="0"/>
              <a:t>Textmasterformat bearbeiten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e-DE" smtClean="0"/>
              <a:t>Textmasterformat bearbeiten</a:t>
            </a:r>
          </a:p>
        </p:txBody>
      </p:sp>
      <p:sp>
        <p:nvSpPr>
          <p:cNvPr id="5" name="Date Placeholder 4"/>
          <p:cNvSpPr>
            <a:spLocks noGrp="1"/>
          </p:cNvSpPr>
          <p:nvPr>
            <p:ph type="dt" sz="half" idx="10"/>
          </p:nvPr>
        </p:nvSpPr>
        <p:spPr/>
        <p:txBody>
          <a:bodyPr/>
          <a:lstStyle/>
          <a:p>
            <a:fld id="{B61BEF0D-F0BB-DE4B-95CE-6DB70DBA9567}" type="datetimeFigureOut">
              <a:rPr lang="en-US" smtClean="0"/>
              <a:pPr/>
              <a:t>2/20/2015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1897665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Vertical Text Placeholder 2"/>
          <p:cNvSpPr>
            <a:spLocks noGrp="1"/>
          </p:cNvSpPr>
          <p:nvPr>
            <p:ph type="body" orient="vert" idx="1"/>
          </p:nvPr>
        </p:nvSpPr>
        <p:spPr/>
        <p:txBody>
          <a:bodyPr vert="eaVert" ancho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2/20/2015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9333C77-0158-454C-844F-B7AB9BD7DAD4}" type="slidenum">
              <a:rPr lang="en-US" smtClean="0"/>
              <a:t>‹Nr.›</a:t>
            </a:fld>
            <a:endParaRPr lang="en-US" dirty="0"/>
          </a:p>
        </p:txBody>
      </p:sp>
    </p:spTree>
    <p:extLst>
      <p:ext uri="{BB962C8B-B14F-4D97-AF65-F5344CB8AC3E}">
        <p14:creationId xmlns:p14="http://schemas.microsoft.com/office/powerpoint/2010/main" val="41368812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87574300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de-DE" smtClean="0"/>
              <a:t>Titelmasterformat durch Klicken bearbeiten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6164486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de-DE" smtClean="0"/>
              <a:t>Titelmasterformat durch Klicken bearbeiten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B61BEF0D-F0BB-DE4B-95CE-6DB70DBA9567}" type="datetimeFigureOut">
              <a:rPr lang="en-US" smtClean="0"/>
              <a:pPr/>
              <a:t>2/20/2015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98173116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2/20/2015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FF9F0C5-380F-41C2-899A-BAC0F0927E16}" type="slidenum">
              <a:rPr lang="en-US" smtClean="0"/>
              <a:t>‹Nr.›</a:t>
            </a:fld>
            <a:endParaRPr lang="en-US" dirty="0"/>
          </a:p>
        </p:txBody>
      </p:sp>
    </p:spTree>
    <p:extLst>
      <p:ext uri="{BB962C8B-B14F-4D97-AF65-F5344CB8AC3E}">
        <p14:creationId xmlns:p14="http://schemas.microsoft.com/office/powerpoint/2010/main" val="30322868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e-DE" smtClean="0"/>
              <a:t>Titelmasterformat durch Klicken bearbeiten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2/20/2015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3662437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2/20/2015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1875055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2/20/2015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6780371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de-DE" smtClean="0"/>
              <a:t>Titelmasterformat durch Klicken bearbeiten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4"/>
          <p:cNvSpPr>
            <a:spLocks noGrp="1"/>
          </p:cNvSpPr>
          <p:nvPr>
            <p:ph type="dt" sz="half" idx="10"/>
          </p:nvPr>
        </p:nvSpPr>
        <p:spPr/>
        <p:txBody>
          <a:bodyPr/>
          <a:lstStyle/>
          <a:p>
            <a:fld id="{42A54C80-263E-416B-A8E0-580EDEADCBDC}" type="datetimeFigureOut">
              <a:rPr lang="en-US" smtClean="0"/>
              <a:t>2/20/2015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519954A3-9DFD-4C44-94BA-B95130A3BA1C}" type="slidenum">
              <a:rPr lang="en-US" smtClean="0"/>
              <a:t>‹Nr.›</a:t>
            </a:fld>
            <a:endParaRPr lang="en-US" dirty="0"/>
          </a:p>
        </p:txBody>
      </p:sp>
    </p:spTree>
    <p:extLst>
      <p:ext uri="{BB962C8B-B14F-4D97-AF65-F5344CB8AC3E}">
        <p14:creationId xmlns:p14="http://schemas.microsoft.com/office/powerpoint/2010/main" val="244286406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de-DE" smtClean="0"/>
              <a:t>Titelmasterformat durch Klicken bearbeiten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4"/>
          <p:cNvSpPr>
            <a:spLocks noGrp="1"/>
          </p:cNvSpPr>
          <p:nvPr>
            <p:ph type="dt" sz="half" idx="10"/>
          </p:nvPr>
        </p:nvSpPr>
        <p:spPr/>
        <p:txBody>
          <a:bodyPr/>
          <a:lstStyle/>
          <a:p>
            <a:fld id="{B61BEF0D-F0BB-DE4B-95CE-6DB70DBA9567}" type="datetimeFigureOut">
              <a:rPr lang="en-US" smtClean="0"/>
              <a:pPr/>
              <a:t>2/20/2015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42619725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2/20/2015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71723519"/>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Die </a:t>
            </a:r>
            <a:r>
              <a:rPr lang="de-DE" dirty="0" smtClean="0"/>
              <a:t>Jugend-NSG</a:t>
            </a:r>
            <a:r>
              <a:rPr lang="de-DE" dirty="0" smtClean="0"/>
              <a:t> </a:t>
            </a:r>
            <a:r>
              <a:rPr lang="de-DE" dirty="0" smtClean="0"/>
              <a:t>2014 und 2015</a:t>
            </a:r>
            <a:endParaRPr lang="de-DE" dirty="0"/>
          </a:p>
        </p:txBody>
      </p:sp>
      <p:sp>
        <p:nvSpPr>
          <p:cNvPr id="3" name="Untertitel 2"/>
          <p:cNvSpPr>
            <a:spLocks noGrp="1"/>
          </p:cNvSpPr>
          <p:nvPr>
            <p:ph type="subTitle" idx="1"/>
          </p:nvPr>
        </p:nvSpPr>
        <p:spPr/>
        <p:txBody>
          <a:bodyPr/>
          <a:lstStyle/>
          <a:p>
            <a:r>
              <a:rPr lang="de-DE" dirty="0" smtClean="0"/>
              <a:t>Ein Beitrag der </a:t>
            </a:r>
            <a:r>
              <a:rPr lang="de-DE" dirty="0" smtClean="0"/>
              <a:t>Jugend-NSG</a:t>
            </a:r>
            <a:endParaRPr lang="de-DE" dirty="0"/>
          </a:p>
        </p:txBody>
      </p:sp>
    </p:spTree>
    <p:extLst>
      <p:ext uri="{BB962C8B-B14F-4D97-AF65-F5344CB8AC3E}">
        <p14:creationId xmlns:p14="http://schemas.microsoft.com/office/powerpoint/2010/main" val="110166427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7</a:t>
            </a:r>
            <a:r>
              <a:rPr lang="de-DE" dirty="0" smtClean="0"/>
              <a:t>. Unser Beitrag zum neuen Naturlehrpfad ist fertig</a:t>
            </a:r>
            <a:endParaRPr lang="de-DE" dirty="0"/>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05743" y="2315464"/>
            <a:ext cx="5175249" cy="3881437"/>
          </a:xfrm>
        </p:spPr>
      </p:pic>
    </p:spTree>
    <p:extLst>
      <p:ext uri="{BB962C8B-B14F-4D97-AF65-F5344CB8AC3E}">
        <p14:creationId xmlns:p14="http://schemas.microsoft.com/office/powerpoint/2010/main" val="13588961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40678" y="1571244"/>
            <a:ext cx="8596668" cy="1320800"/>
          </a:xfrm>
        </p:spPr>
        <p:txBody>
          <a:bodyPr>
            <a:normAutofit/>
          </a:bodyPr>
          <a:lstStyle/>
          <a:p>
            <a:r>
              <a:rPr lang="de-DE" sz="6600" dirty="0" smtClean="0"/>
              <a:t>Mosten für Anfänger</a:t>
            </a:r>
            <a:endParaRPr lang="de-DE" sz="6600" dirty="0"/>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796028" y="3493138"/>
            <a:ext cx="3364992" cy="2523744"/>
          </a:xfrm>
          <a:prstGeom prst="rect">
            <a:avLst/>
          </a:prstGeom>
        </p:spPr>
      </p:pic>
    </p:spTree>
    <p:extLst>
      <p:ext uri="{BB962C8B-B14F-4D97-AF65-F5344CB8AC3E}">
        <p14:creationId xmlns:p14="http://schemas.microsoft.com/office/powerpoint/2010/main" val="22799004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1. Äpfel sammeln</a:t>
            </a:r>
            <a:endParaRPr lang="de-DE" dirty="0"/>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28080" y="2133600"/>
            <a:ext cx="5037666" cy="3778250"/>
          </a:xfrm>
        </p:spPr>
      </p:pic>
    </p:spTree>
    <p:extLst>
      <p:ext uri="{BB962C8B-B14F-4D97-AF65-F5344CB8AC3E}">
        <p14:creationId xmlns:p14="http://schemas.microsoft.com/office/powerpoint/2010/main" val="18942210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2. Zu Walter Haag fahren</a:t>
            </a:r>
            <a:endParaRPr lang="de-DE" dirty="0"/>
          </a:p>
        </p:txBody>
      </p:sp>
      <p:pic>
        <p:nvPicPr>
          <p:cNvPr id="9" name="Inhaltsplatzhalt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28080" y="2133600"/>
            <a:ext cx="5037666" cy="3778250"/>
          </a:xfrm>
        </p:spPr>
      </p:pic>
    </p:spTree>
    <p:extLst>
      <p:ext uri="{BB962C8B-B14F-4D97-AF65-F5344CB8AC3E}">
        <p14:creationId xmlns:p14="http://schemas.microsoft.com/office/powerpoint/2010/main" val="8103391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3. Äpfel waschen</a:t>
            </a:r>
            <a:endParaRPr lang="de-DE" dirty="0"/>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28080" y="2133600"/>
            <a:ext cx="5037666" cy="3778250"/>
          </a:xfrm>
        </p:spPr>
      </p:pic>
    </p:spTree>
    <p:extLst>
      <p:ext uri="{BB962C8B-B14F-4D97-AF65-F5344CB8AC3E}">
        <p14:creationId xmlns:p14="http://schemas.microsoft.com/office/powerpoint/2010/main" val="1239261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4. Äpfel </a:t>
            </a:r>
            <a:r>
              <a:rPr lang="de-DE" dirty="0" err="1" smtClean="0"/>
              <a:t>schreddern</a:t>
            </a:r>
            <a:r>
              <a:rPr lang="de-DE" dirty="0" smtClean="0"/>
              <a:t> und in die Presse füllen</a:t>
            </a:r>
            <a:endParaRPr lang="de-DE" dirty="0"/>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97294" y="2597875"/>
            <a:ext cx="3951446" cy="2963585"/>
          </a:xfr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4908" y="2554184"/>
            <a:ext cx="3962400" cy="2971800"/>
          </a:xfrm>
          <a:prstGeom prst="rect">
            <a:avLst/>
          </a:prstGeom>
        </p:spPr>
      </p:pic>
    </p:spTree>
    <p:extLst>
      <p:ext uri="{BB962C8B-B14F-4D97-AF65-F5344CB8AC3E}">
        <p14:creationId xmlns:p14="http://schemas.microsoft.com/office/powerpoint/2010/main" val="22098075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5. Mosten mit Frauenpower</a:t>
            </a:r>
            <a:endParaRPr lang="de-DE" dirty="0"/>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03701" y="1905000"/>
            <a:ext cx="2748618" cy="2061464"/>
          </a:xfr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5510" y="4451096"/>
            <a:ext cx="2831254" cy="2123440"/>
          </a:xfrm>
          <a:prstGeom prst="rect">
            <a:avLst/>
          </a:prstGeom>
        </p:spPr>
      </p:pic>
      <p:pic>
        <p:nvPicPr>
          <p:cNvPr id="6" name="Grafi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212328" y="2337438"/>
            <a:ext cx="3364992" cy="2523744"/>
          </a:xfrm>
          <a:prstGeom prst="rect">
            <a:avLst/>
          </a:prstGeom>
        </p:spPr>
      </p:pic>
    </p:spTree>
    <p:extLst>
      <p:ext uri="{BB962C8B-B14F-4D97-AF65-F5344CB8AC3E}">
        <p14:creationId xmlns:p14="http://schemas.microsoft.com/office/powerpoint/2010/main" val="18913037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6. Unser fertiger Most</a:t>
            </a:r>
            <a:endParaRPr lang="de-DE" dirty="0"/>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28080" y="2133600"/>
            <a:ext cx="5037666" cy="3778250"/>
          </a:xfrm>
        </p:spPr>
      </p:pic>
    </p:spTree>
    <p:extLst>
      <p:ext uri="{BB962C8B-B14F-4D97-AF65-F5344CB8AC3E}">
        <p14:creationId xmlns:p14="http://schemas.microsoft.com/office/powerpoint/2010/main" val="37609215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79949" y="2411034"/>
            <a:ext cx="8596668" cy="1320800"/>
          </a:xfrm>
        </p:spPr>
        <p:txBody>
          <a:bodyPr>
            <a:normAutofit fontScale="90000"/>
          </a:bodyPr>
          <a:lstStyle/>
          <a:p>
            <a:r>
              <a:rPr lang="de-DE" sz="6600" dirty="0" smtClean="0"/>
              <a:t>Unser Jahresausflug ging dieses Jahr …</a:t>
            </a:r>
            <a:endParaRPr lang="de-DE" sz="6600" dirty="0"/>
          </a:p>
        </p:txBody>
      </p:sp>
    </p:spTree>
    <p:extLst>
      <p:ext uri="{BB962C8B-B14F-4D97-AF65-F5344CB8AC3E}">
        <p14:creationId xmlns:p14="http://schemas.microsoft.com/office/powerpoint/2010/main" val="5852763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 zu den Eseln und Ziegen von </a:t>
            </a:r>
            <a:r>
              <a:rPr lang="de-DE" dirty="0" err="1" smtClean="0"/>
              <a:t>Grüntaal</a:t>
            </a:r>
            <a:endParaRPr lang="de-DE" dirty="0"/>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16183" y="2498725"/>
            <a:ext cx="4061460" cy="3048000"/>
          </a:xfrm>
        </p:spPr>
      </p:pic>
    </p:spTree>
    <p:extLst>
      <p:ext uri="{BB962C8B-B14F-4D97-AF65-F5344CB8AC3E}">
        <p14:creationId xmlns:p14="http://schemas.microsoft.com/office/powerpoint/2010/main" val="353614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589213" y="2514598"/>
            <a:ext cx="8915399" cy="2262781"/>
          </a:xfrm>
        </p:spPr>
        <p:txBody>
          <a:bodyPr/>
          <a:lstStyle/>
          <a:p>
            <a:r>
              <a:rPr lang="de-DE" dirty="0" smtClean="0"/>
              <a:t>Ein kleiner Rückblick auf das Jahr 2014</a:t>
            </a:r>
            <a:endParaRPr lang="de-DE" dirty="0"/>
          </a:p>
        </p:txBody>
      </p:sp>
      <p:sp>
        <p:nvSpPr>
          <p:cNvPr id="3" name="Untertitel 2"/>
          <p:cNvSpPr>
            <a:spLocks noGrp="1"/>
          </p:cNvSpPr>
          <p:nvPr>
            <p:ph type="subTitle" idx="1"/>
          </p:nvPr>
        </p:nvSpPr>
        <p:spPr/>
        <p:txBody>
          <a:bodyPr/>
          <a:lstStyle/>
          <a:p>
            <a:r>
              <a:rPr lang="de-DE" dirty="0" smtClean="0"/>
              <a:t>Von den Turmfalken</a:t>
            </a:r>
            <a:endParaRPr lang="de-DE" dirty="0"/>
          </a:p>
        </p:txBody>
      </p:sp>
    </p:spTree>
    <p:extLst>
      <p:ext uri="{BB962C8B-B14F-4D97-AF65-F5344CB8AC3E}">
        <p14:creationId xmlns:p14="http://schemas.microsoft.com/office/powerpoint/2010/main" val="41600994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Alle Esel wollen von Uschi gekrault werden</a:t>
            </a:r>
            <a:endParaRPr lang="de-DE" dirty="0"/>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16183" y="2498725"/>
            <a:ext cx="4061460" cy="3048000"/>
          </a:xfrm>
        </p:spPr>
      </p:pic>
    </p:spTree>
    <p:extLst>
      <p:ext uri="{BB962C8B-B14F-4D97-AF65-F5344CB8AC3E}">
        <p14:creationId xmlns:p14="http://schemas.microsoft.com/office/powerpoint/2010/main" val="220282326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Gleich geht die große Wanderung los doch die Ziegen wollen noch fressen</a:t>
            </a:r>
            <a:endParaRPr lang="de-DE" dirty="0"/>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16183" y="2498725"/>
            <a:ext cx="4061460" cy="3048000"/>
          </a:xfrm>
        </p:spPr>
      </p:pic>
    </p:spTree>
    <p:extLst>
      <p:ext uri="{BB962C8B-B14F-4D97-AF65-F5344CB8AC3E}">
        <p14:creationId xmlns:p14="http://schemas.microsoft.com/office/powerpoint/2010/main" val="11887680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Gänse durften leider nicht mit</a:t>
            </a:r>
            <a:endParaRPr lang="de-DE" dirty="0"/>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16183" y="2498725"/>
            <a:ext cx="4061460" cy="3048000"/>
          </a:xfrm>
        </p:spPr>
      </p:pic>
    </p:spTree>
    <p:extLst>
      <p:ext uri="{BB962C8B-B14F-4D97-AF65-F5344CB8AC3E}">
        <p14:creationId xmlns:p14="http://schemas.microsoft.com/office/powerpoint/2010/main" val="29945603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Die </a:t>
            </a:r>
            <a:r>
              <a:rPr lang="de-DE" dirty="0" err="1" smtClean="0"/>
              <a:t>Jugendsprecherschaft</a:t>
            </a:r>
            <a:endParaRPr lang="de-DE" dirty="0"/>
          </a:p>
        </p:txBody>
      </p:sp>
      <p:sp>
        <p:nvSpPr>
          <p:cNvPr id="3" name="Untertitel 2"/>
          <p:cNvSpPr>
            <a:spLocks noGrp="1"/>
          </p:cNvSpPr>
          <p:nvPr>
            <p:ph type="subTitle" idx="1"/>
          </p:nvPr>
        </p:nvSpPr>
        <p:spPr/>
        <p:txBody>
          <a:bodyPr/>
          <a:lstStyle/>
          <a:p>
            <a:r>
              <a:rPr lang="de-DE" dirty="0" smtClean="0"/>
              <a:t>Von der </a:t>
            </a:r>
            <a:r>
              <a:rPr lang="de-DE" dirty="0" err="1" smtClean="0"/>
              <a:t>Jugendsprecherschaft</a:t>
            </a:r>
            <a:endParaRPr lang="de-DE" dirty="0"/>
          </a:p>
        </p:txBody>
      </p:sp>
    </p:spTree>
    <p:extLst>
      <p:ext uri="{BB962C8B-B14F-4D97-AF65-F5344CB8AC3E}">
        <p14:creationId xmlns:p14="http://schemas.microsoft.com/office/powerpoint/2010/main" val="1457517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81605" y="201637"/>
            <a:ext cx="8596668" cy="1320800"/>
          </a:xfrm>
        </p:spPr>
        <p:txBody>
          <a:bodyPr>
            <a:normAutofit fontScale="90000"/>
          </a:bodyPr>
          <a:lstStyle/>
          <a:p>
            <a:r>
              <a:rPr lang="de-DE" sz="6600" dirty="0" smtClean="0"/>
              <a:t>Die Wahl zur   </a:t>
            </a:r>
            <a:r>
              <a:rPr lang="de-DE" sz="6600" dirty="0" err="1" smtClean="0"/>
              <a:t>Jugendsprecherschaft</a:t>
            </a:r>
            <a:endParaRPr lang="de-DE" sz="6600" dirty="0"/>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81605" y="2357585"/>
            <a:ext cx="5175249" cy="3881437"/>
          </a:xfrm>
        </p:spPr>
      </p:pic>
    </p:spTree>
    <p:extLst>
      <p:ext uri="{BB962C8B-B14F-4D97-AF65-F5344CB8AC3E}">
        <p14:creationId xmlns:p14="http://schemas.microsoft.com/office/powerpoint/2010/main" val="375361287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1. Jugendsprecher: Mark </a:t>
            </a:r>
            <a:r>
              <a:rPr lang="de-DE" dirty="0" err="1" smtClean="0"/>
              <a:t>Renschler</a:t>
            </a:r>
            <a:endParaRPr lang="de-DE" dirty="0"/>
          </a:p>
        </p:txBody>
      </p:sp>
      <p:sp>
        <p:nvSpPr>
          <p:cNvPr id="3" name="Inhaltsplatzhalter 2"/>
          <p:cNvSpPr>
            <a:spLocks noGrp="1"/>
          </p:cNvSpPr>
          <p:nvPr>
            <p:ph idx="1"/>
          </p:nvPr>
        </p:nvSpPr>
        <p:spPr/>
        <p:txBody>
          <a:bodyPr/>
          <a:lstStyle/>
          <a:p>
            <a:r>
              <a:rPr lang="de-DE" dirty="0" smtClean="0"/>
              <a:t>Alter: 14</a:t>
            </a:r>
          </a:p>
          <a:p>
            <a:r>
              <a:rPr lang="de-DE" dirty="0" smtClean="0"/>
              <a:t>Hobbies: Saxophon spielen, Natur schützen</a:t>
            </a:r>
          </a:p>
          <a:p>
            <a:r>
              <a:rPr lang="de-DE" dirty="0" smtClean="0"/>
              <a:t>Lieblingsessen: Lasagne</a:t>
            </a:r>
          </a:p>
          <a:p>
            <a:r>
              <a:rPr lang="de-DE" dirty="0" smtClean="0"/>
              <a:t>Was mir an der NSG gefällt: Das Miteinander und das schützen der Natur</a:t>
            </a:r>
            <a:endParaRPr lang="de-DE" dirty="0"/>
          </a:p>
        </p:txBody>
      </p:sp>
    </p:spTree>
    <p:extLst>
      <p:ext uri="{BB962C8B-B14F-4D97-AF65-F5344CB8AC3E}">
        <p14:creationId xmlns:p14="http://schemas.microsoft.com/office/powerpoint/2010/main" val="23618736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2. Jugendsprecher: Vanessa </a:t>
            </a:r>
            <a:r>
              <a:rPr lang="de-DE" dirty="0" err="1" smtClean="0"/>
              <a:t>Zatti</a:t>
            </a:r>
            <a:endParaRPr lang="de-DE" dirty="0"/>
          </a:p>
        </p:txBody>
      </p:sp>
      <p:sp>
        <p:nvSpPr>
          <p:cNvPr id="3" name="Inhaltsplatzhalter 2"/>
          <p:cNvSpPr>
            <a:spLocks noGrp="1"/>
          </p:cNvSpPr>
          <p:nvPr>
            <p:ph idx="1"/>
          </p:nvPr>
        </p:nvSpPr>
        <p:spPr/>
        <p:txBody>
          <a:bodyPr/>
          <a:lstStyle/>
          <a:p>
            <a:r>
              <a:rPr lang="de-DE" dirty="0" smtClean="0"/>
              <a:t>Alter: 13 Jahre</a:t>
            </a:r>
          </a:p>
          <a:p>
            <a:r>
              <a:rPr lang="de-DE" dirty="0" smtClean="0"/>
              <a:t>Hobbies: Reiten, Natur schützen, Jugendfeuerwehr</a:t>
            </a:r>
          </a:p>
          <a:p>
            <a:r>
              <a:rPr lang="de-DE" dirty="0" smtClean="0"/>
              <a:t>Lieblingsessen: Maultaschen mit Kartoffelsalat</a:t>
            </a:r>
          </a:p>
          <a:p>
            <a:r>
              <a:rPr lang="de-DE" dirty="0" smtClean="0"/>
              <a:t>Was mir an der NSG gefällt: Mir gefällt es sehr die Natur zu schützen und zu pflegen</a:t>
            </a:r>
            <a:endParaRPr lang="de-DE" dirty="0"/>
          </a:p>
          <a:p>
            <a:pPr marL="0" indent="0">
              <a:buNone/>
            </a:pPr>
            <a:endParaRPr lang="de-DE" dirty="0"/>
          </a:p>
        </p:txBody>
      </p:sp>
    </p:spTree>
    <p:extLst>
      <p:ext uri="{BB962C8B-B14F-4D97-AF65-F5344CB8AC3E}">
        <p14:creationId xmlns:p14="http://schemas.microsoft.com/office/powerpoint/2010/main" val="1010075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1. Beisitzer Julia Klein</a:t>
            </a:r>
            <a:endParaRPr lang="de-DE" dirty="0"/>
          </a:p>
        </p:txBody>
      </p:sp>
      <p:sp>
        <p:nvSpPr>
          <p:cNvPr id="3" name="Inhaltsplatzhalter 2"/>
          <p:cNvSpPr>
            <a:spLocks noGrp="1"/>
          </p:cNvSpPr>
          <p:nvPr>
            <p:ph idx="1"/>
          </p:nvPr>
        </p:nvSpPr>
        <p:spPr/>
        <p:txBody>
          <a:bodyPr/>
          <a:lstStyle/>
          <a:p>
            <a:r>
              <a:rPr lang="de-DE" dirty="0" smtClean="0"/>
              <a:t>Alter: 14</a:t>
            </a:r>
          </a:p>
          <a:p>
            <a:r>
              <a:rPr lang="de-DE" dirty="0" smtClean="0"/>
              <a:t>Hobbies: Jugendfeuerwehr, Natur schützen</a:t>
            </a:r>
          </a:p>
          <a:p>
            <a:r>
              <a:rPr lang="de-DE" dirty="0" smtClean="0"/>
              <a:t>Lieblingsessen: Vieles</a:t>
            </a:r>
          </a:p>
          <a:p>
            <a:r>
              <a:rPr lang="de-DE" dirty="0" smtClean="0"/>
              <a:t>Was </a:t>
            </a:r>
            <a:r>
              <a:rPr lang="de-DE" dirty="0"/>
              <a:t>mir an der NSG gefällt</a:t>
            </a:r>
            <a:r>
              <a:rPr lang="de-DE" dirty="0" smtClean="0"/>
              <a:t>: Ich mag Tiere</a:t>
            </a:r>
          </a:p>
          <a:p>
            <a:endParaRPr lang="de-DE" dirty="0"/>
          </a:p>
        </p:txBody>
      </p:sp>
    </p:spTree>
    <p:extLst>
      <p:ext uri="{BB962C8B-B14F-4D97-AF65-F5344CB8AC3E}">
        <p14:creationId xmlns:p14="http://schemas.microsoft.com/office/powerpoint/2010/main" val="284860326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2. Beisitzer: Jannik Bürger</a:t>
            </a:r>
            <a:endParaRPr lang="de-DE" dirty="0"/>
          </a:p>
        </p:txBody>
      </p:sp>
      <p:sp>
        <p:nvSpPr>
          <p:cNvPr id="3" name="Inhaltsplatzhalter 2"/>
          <p:cNvSpPr>
            <a:spLocks noGrp="1"/>
          </p:cNvSpPr>
          <p:nvPr>
            <p:ph idx="1"/>
          </p:nvPr>
        </p:nvSpPr>
        <p:spPr/>
        <p:txBody>
          <a:bodyPr/>
          <a:lstStyle/>
          <a:p>
            <a:r>
              <a:rPr lang="de-DE" dirty="0" smtClean="0"/>
              <a:t>Alter: 13</a:t>
            </a:r>
          </a:p>
          <a:p>
            <a:r>
              <a:rPr lang="de-DE" dirty="0" smtClean="0"/>
              <a:t>Hobbies: Fußball, Natur schützen</a:t>
            </a:r>
          </a:p>
          <a:p>
            <a:r>
              <a:rPr lang="de-DE" dirty="0" smtClean="0"/>
              <a:t>Lieblingsessen: Döner</a:t>
            </a:r>
          </a:p>
          <a:p>
            <a:r>
              <a:rPr lang="de-DE" dirty="0"/>
              <a:t>Was mir an der NSG gefällt</a:t>
            </a:r>
            <a:r>
              <a:rPr lang="de-DE" dirty="0" smtClean="0"/>
              <a:t>: Mir gefällt die Gemeinschaft in der Naturschutzgruppe</a:t>
            </a:r>
          </a:p>
          <a:p>
            <a:endParaRPr lang="de-DE" dirty="0" smtClean="0"/>
          </a:p>
        </p:txBody>
      </p:sp>
    </p:spTree>
    <p:extLst>
      <p:ext uri="{BB962C8B-B14F-4D97-AF65-F5344CB8AC3E}">
        <p14:creationId xmlns:p14="http://schemas.microsoft.com/office/powerpoint/2010/main" val="28184643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Eine Vorschau auf das Jahr 2015</a:t>
            </a:r>
            <a:endParaRPr lang="de-DE" dirty="0"/>
          </a:p>
        </p:txBody>
      </p:sp>
      <p:sp>
        <p:nvSpPr>
          <p:cNvPr id="3" name="Untertitel 2"/>
          <p:cNvSpPr>
            <a:spLocks noGrp="1"/>
          </p:cNvSpPr>
          <p:nvPr>
            <p:ph type="subTitle" idx="1"/>
          </p:nvPr>
        </p:nvSpPr>
        <p:spPr/>
        <p:txBody>
          <a:bodyPr/>
          <a:lstStyle/>
          <a:p>
            <a:r>
              <a:rPr lang="de-DE" dirty="0" smtClean="0"/>
              <a:t>Von der </a:t>
            </a:r>
            <a:r>
              <a:rPr lang="de-DE" dirty="0" err="1" smtClean="0"/>
              <a:t>Jugendsprecherschaft</a:t>
            </a:r>
            <a:endParaRPr lang="de-DE" dirty="0"/>
          </a:p>
        </p:txBody>
      </p:sp>
    </p:spTree>
    <p:extLst>
      <p:ext uri="{BB962C8B-B14F-4D97-AF65-F5344CB8AC3E}">
        <p14:creationId xmlns:p14="http://schemas.microsoft.com/office/powerpoint/2010/main" val="251828877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2785534" y="1308100"/>
            <a:ext cx="8596668" cy="3462528"/>
          </a:xfrm>
        </p:spPr>
        <p:txBody>
          <a:bodyPr>
            <a:normAutofit fontScale="90000"/>
          </a:bodyPr>
          <a:lstStyle/>
          <a:p>
            <a:r>
              <a:rPr lang="de-DE" dirty="0" smtClean="0"/>
              <a:t/>
            </a:r>
            <a:br>
              <a:rPr lang="de-DE" dirty="0" smtClean="0"/>
            </a:br>
            <a:r>
              <a:rPr lang="de-DE" dirty="0"/>
              <a:t/>
            </a:r>
            <a:br>
              <a:rPr lang="de-DE" dirty="0"/>
            </a:br>
            <a:r>
              <a:rPr lang="de-DE" dirty="0" smtClean="0"/>
              <a:t/>
            </a:r>
            <a:br>
              <a:rPr lang="de-DE" dirty="0" smtClean="0"/>
            </a:br>
            <a:r>
              <a:rPr lang="de-DE" dirty="0"/>
              <a:t/>
            </a:r>
            <a:br>
              <a:rPr lang="de-DE" dirty="0"/>
            </a:br>
            <a:r>
              <a:rPr lang="de-DE" sz="5400" dirty="0" smtClean="0"/>
              <a:t>Unsere Bauanleitung für ein Insektenhotel :</a:t>
            </a:r>
            <a:endParaRPr lang="de-DE" sz="5400" dirty="0"/>
          </a:p>
        </p:txBody>
      </p:sp>
    </p:spTree>
    <p:extLst>
      <p:ext uri="{BB962C8B-B14F-4D97-AF65-F5344CB8AC3E}">
        <p14:creationId xmlns:p14="http://schemas.microsoft.com/office/powerpoint/2010/main" val="78530407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Besuch der Grundschulen und/oder Gemeinschaftsschule</a:t>
            </a:r>
            <a:endParaRPr lang="de-DE" dirty="0"/>
          </a:p>
        </p:txBody>
      </p:sp>
      <p:sp>
        <p:nvSpPr>
          <p:cNvPr id="3" name="Inhaltsplatzhalter 2"/>
          <p:cNvSpPr>
            <a:spLocks noGrp="1"/>
          </p:cNvSpPr>
          <p:nvPr>
            <p:ph idx="1"/>
          </p:nvPr>
        </p:nvSpPr>
        <p:spPr/>
        <p:txBody>
          <a:bodyPr>
            <a:normAutofit/>
          </a:bodyPr>
          <a:lstStyle/>
          <a:p>
            <a:pPr marL="0" indent="0">
              <a:buNone/>
            </a:pPr>
            <a:r>
              <a:rPr lang="de-DE" dirty="0" smtClean="0"/>
              <a:t>Leider mussten wir in den letzten Jahren feststellen das die </a:t>
            </a:r>
            <a:r>
              <a:rPr lang="de-DE" dirty="0" smtClean="0"/>
              <a:t>Jugend-Naturschutzgruppe</a:t>
            </a:r>
            <a:r>
              <a:rPr lang="de-DE" dirty="0" smtClean="0"/>
              <a:t> </a:t>
            </a:r>
            <a:r>
              <a:rPr lang="de-DE" dirty="0" smtClean="0"/>
              <a:t>an aktiven Mitgliedern verliert. Um nicht weitere jugendlichen </a:t>
            </a:r>
            <a:r>
              <a:rPr lang="de-DE" dirty="0"/>
              <a:t>M</a:t>
            </a:r>
            <a:r>
              <a:rPr lang="de-DE" dirty="0" smtClean="0"/>
              <a:t>itglieder zu verlieren, möchten wir über die Schulen in </a:t>
            </a:r>
            <a:r>
              <a:rPr lang="de-DE" dirty="0" err="1" smtClean="0"/>
              <a:t>Jettingen</a:t>
            </a:r>
            <a:r>
              <a:rPr lang="de-DE" dirty="0" smtClean="0"/>
              <a:t> wieder neue Mitglieder gewinnen die sich für die Natur und dessen Schutz interessieren und sich bei uns mit spaß aktiv beteiligen. Wir hoffen das wir durch diese Maßnahmen wieder mehr junge Mitglieder gewinnen können und dadurch beruhigt in die  Zukunft der </a:t>
            </a:r>
            <a:r>
              <a:rPr lang="de-DE" dirty="0" err="1" smtClean="0"/>
              <a:t>NaturSchutzGruppe</a:t>
            </a:r>
            <a:r>
              <a:rPr lang="de-DE" dirty="0" smtClean="0"/>
              <a:t> schauen können.</a:t>
            </a:r>
            <a:endParaRPr lang="de-DE" dirty="0"/>
          </a:p>
        </p:txBody>
      </p:sp>
    </p:spTree>
    <p:extLst>
      <p:ext uri="{BB962C8B-B14F-4D97-AF65-F5344CB8AC3E}">
        <p14:creationId xmlns:p14="http://schemas.microsoft.com/office/powerpoint/2010/main" val="25434988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Fahrradausflug ins Arboretum Haslach</a:t>
            </a:r>
            <a:endParaRPr lang="de-DE" dirty="0"/>
          </a:p>
        </p:txBody>
      </p:sp>
      <p:sp>
        <p:nvSpPr>
          <p:cNvPr id="3" name="Inhaltsplatzhalter 2"/>
          <p:cNvSpPr>
            <a:spLocks noGrp="1"/>
          </p:cNvSpPr>
          <p:nvPr>
            <p:ph idx="1"/>
          </p:nvPr>
        </p:nvSpPr>
        <p:spPr/>
        <p:txBody>
          <a:bodyPr/>
          <a:lstStyle/>
          <a:p>
            <a:r>
              <a:rPr lang="de-DE" dirty="0" smtClean="0"/>
              <a:t>Unsere </a:t>
            </a:r>
            <a:r>
              <a:rPr lang="de-DE" dirty="0" err="1" smtClean="0"/>
              <a:t>Xylothek</a:t>
            </a:r>
            <a:r>
              <a:rPr lang="de-DE" dirty="0" smtClean="0"/>
              <a:t> ist leider noch nicht ganz fertig weil noch einige Blätter fehlen. Diese wollen wir dort sammeln gehen.</a:t>
            </a:r>
            <a:endParaRPr lang="de-DE" dirty="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6744" y="3481849"/>
            <a:ext cx="3557847" cy="2664951"/>
          </a:xfrm>
          <a:prstGeom prst="rect">
            <a:avLst/>
          </a:prstGeom>
        </p:spPr>
      </p:pic>
    </p:spTree>
    <p:extLst>
      <p:ext uri="{BB962C8B-B14F-4D97-AF65-F5344CB8AC3E}">
        <p14:creationId xmlns:p14="http://schemas.microsoft.com/office/powerpoint/2010/main" val="406556094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Weihnachtsmarkt </a:t>
            </a:r>
            <a:r>
              <a:rPr lang="de-DE" dirty="0" err="1" smtClean="0"/>
              <a:t>Jettingen</a:t>
            </a:r>
            <a:endParaRPr lang="de-DE" dirty="0"/>
          </a:p>
        </p:txBody>
      </p:sp>
      <p:sp>
        <p:nvSpPr>
          <p:cNvPr id="3" name="Inhaltsplatzhalter 2"/>
          <p:cNvSpPr>
            <a:spLocks noGrp="1"/>
          </p:cNvSpPr>
          <p:nvPr>
            <p:ph idx="1"/>
          </p:nvPr>
        </p:nvSpPr>
        <p:spPr/>
        <p:txBody>
          <a:bodyPr/>
          <a:lstStyle/>
          <a:p>
            <a:r>
              <a:rPr lang="de-DE" dirty="0" smtClean="0"/>
              <a:t>Wir wollen über das Jahr verteilt verschiedene Dinge bauen, basteln und erstellen wie z.B. Vogelhäuschen, Samenstecker, Kalender mit </a:t>
            </a:r>
            <a:r>
              <a:rPr lang="de-DE" dirty="0" smtClean="0"/>
              <a:t>Bildern </a:t>
            </a:r>
            <a:r>
              <a:rPr lang="de-DE" dirty="0" smtClean="0"/>
              <a:t>der Natur von </a:t>
            </a:r>
            <a:r>
              <a:rPr lang="de-DE" dirty="0" err="1" smtClean="0"/>
              <a:t>Jettingen</a:t>
            </a:r>
            <a:r>
              <a:rPr lang="de-DE" dirty="0" smtClean="0"/>
              <a:t>, … um diese nächstes Jahr auf dem Weihnachtsmarkt in </a:t>
            </a:r>
            <a:r>
              <a:rPr lang="de-DE" dirty="0" err="1" smtClean="0"/>
              <a:t>Jettingen</a:t>
            </a:r>
            <a:r>
              <a:rPr lang="de-DE" dirty="0" smtClean="0"/>
              <a:t> zu verkaufen. Die Einnahmen sollen für die </a:t>
            </a:r>
            <a:r>
              <a:rPr lang="de-DE" dirty="0" smtClean="0"/>
              <a:t>Jugend-NSG</a:t>
            </a:r>
            <a:r>
              <a:rPr lang="de-DE" dirty="0" smtClean="0"/>
              <a:t> </a:t>
            </a:r>
            <a:r>
              <a:rPr lang="de-DE" dirty="0" smtClean="0"/>
              <a:t>bestimmt sein.</a:t>
            </a:r>
            <a:endParaRPr lang="de-DE" dirty="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8212" y="4100975"/>
            <a:ext cx="2466975" cy="1847850"/>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1412" y="4100975"/>
            <a:ext cx="2466975" cy="1847850"/>
          </a:xfrm>
          <a:prstGeom prst="rect">
            <a:avLst/>
          </a:prstGeom>
        </p:spPr>
      </p:pic>
    </p:spTree>
    <p:extLst>
      <p:ext uri="{BB962C8B-B14F-4D97-AF65-F5344CB8AC3E}">
        <p14:creationId xmlns:p14="http://schemas.microsoft.com/office/powerpoint/2010/main" val="13384376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Danksagungen</a:t>
            </a:r>
            <a:endParaRPr lang="de-DE" dirty="0"/>
          </a:p>
        </p:txBody>
      </p:sp>
    </p:spTree>
    <p:extLst>
      <p:ext uri="{BB962C8B-B14F-4D97-AF65-F5344CB8AC3E}">
        <p14:creationId xmlns:p14="http://schemas.microsoft.com/office/powerpoint/2010/main" val="19193765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Jahresausflug</a:t>
            </a:r>
            <a:endParaRPr lang="de-DE" dirty="0"/>
          </a:p>
        </p:txBody>
      </p:sp>
      <p:sp>
        <p:nvSpPr>
          <p:cNvPr id="3" name="Inhaltsplatzhalter 2"/>
          <p:cNvSpPr>
            <a:spLocks noGrp="1"/>
          </p:cNvSpPr>
          <p:nvPr>
            <p:ph idx="1"/>
          </p:nvPr>
        </p:nvSpPr>
        <p:spPr/>
        <p:txBody>
          <a:bodyPr/>
          <a:lstStyle/>
          <a:p>
            <a:pPr marL="0" indent="0">
              <a:buNone/>
            </a:pPr>
            <a:r>
              <a:rPr lang="de-DE" dirty="0" smtClean="0"/>
              <a:t>Für den tollen Jahresausflug möchten wir uns für den zahlreichen mitwirkenden bedanken:</a:t>
            </a:r>
          </a:p>
          <a:p>
            <a:pPr marL="0" indent="0">
              <a:buNone/>
            </a:pPr>
            <a:endParaRPr lang="de-DE" dirty="0"/>
          </a:p>
          <a:p>
            <a:pPr marL="0" indent="0">
              <a:buNone/>
            </a:pPr>
            <a:r>
              <a:rPr lang="de-DE" dirty="0" smtClean="0"/>
              <a:t>Fahrer und Betreuer : Uschi, Ulrike, Michael, Bertram, Sigrid, Hans-Martin</a:t>
            </a:r>
          </a:p>
          <a:p>
            <a:pPr marL="0" indent="0">
              <a:buNone/>
            </a:pPr>
            <a:r>
              <a:rPr lang="de-DE" dirty="0" smtClean="0"/>
              <a:t>Besitzer der Tiere: Andreas</a:t>
            </a:r>
          </a:p>
          <a:p>
            <a:pPr marL="0" indent="0">
              <a:buNone/>
            </a:pPr>
            <a:r>
              <a:rPr lang="de-DE" dirty="0"/>
              <a:t>F</a:t>
            </a:r>
            <a:r>
              <a:rPr lang="de-DE" dirty="0" smtClean="0"/>
              <a:t>inanzierung: </a:t>
            </a:r>
            <a:r>
              <a:rPr lang="de-DE" dirty="0" smtClean="0"/>
              <a:t>NSG</a:t>
            </a:r>
            <a:endParaRPr lang="de-DE" dirty="0" smtClean="0"/>
          </a:p>
          <a:p>
            <a:pPr marL="0" indent="0">
              <a:buNone/>
            </a:pPr>
            <a:endParaRPr lang="de-DE" dirty="0"/>
          </a:p>
          <a:p>
            <a:pPr marL="0" indent="0">
              <a:buNone/>
            </a:pPr>
            <a:r>
              <a:rPr lang="de-DE" dirty="0" smtClean="0"/>
              <a:t>Wir bedanken uns natürlich auch bei allen anderen die wir vergessen haben oder die auf andere Weise mitgewirkt haben.</a:t>
            </a:r>
            <a:endParaRPr lang="de-DE" dirty="0"/>
          </a:p>
        </p:txBody>
      </p:sp>
    </p:spTree>
    <p:extLst>
      <p:ext uri="{BB962C8B-B14F-4D97-AF65-F5344CB8AC3E}">
        <p14:creationId xmlns:p14="http://schemas.microsoft.com/office/powerpoint/2010/main" val="19280280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Apfelbaumpflanzen</a:t>
            </a:r>
            <a:endParaRPr lang="de-DE" dirty="0"/>
          </a:p>
        </p:txBody>
      </p:sp>
      <p:sp>
        <p:nvSpPr>
          <p:cNvPr id="3" name="Inhaltsplatzhalter 2"/>
          <p:cNvSpPr>
            <a:spLocks noGrp="1"/>
          </p:cNvSpPr>
          <p:nvPr>
            <p:ph idx="1"/>
          </p:nvPr>
        </p:nvSpPr>
        <p:spPr/>
        <p:txBody>
          <a:bodyPr/>
          <a:lstStyle/>
          <a:p>
            <a:pPr marL="0" indent="0">
              <a:buNone/>
            </a:pPr>
            <a:r>
              <a:rPr lang="de-DE" dirty="0" smtClean="0"/>
              <a:t>Für das helfen und zeigen beim Apfelbaumpflanzen möchten wir uns recht herzlich bei Kurt </a:t>
            </a:r>
            <a:r>
              <a:rPr lang="de-DE" dirty="0" err="1" smtClean="0"/>
              <a:t>Wolfer</a:t>
            </a:r>
            <a:r>
              <a:rPr lang="de-DE" dirty="0" smtClean="0"/>
              <a:t> bedanken. Ein weiteres Dankeschön auch an die </a:t>
            </a:r>
            <a:r>
              <a:rPr lang="de-DE" dirty="0" err="1" smtClean="0"/>
              <a:t>betreuer</a:t>
            </a:r>
            <a:r>
              <a:rPr lang="de-DE" dirty="0" smtClean="0"/>
              <a:t> Sigrid, Hans-Martin und Alfred.</a:t>
            </a:r>
            <a:endParaRPr lang="de-DE" dirty="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2268" y="3541051"/>
            <a:ext cx="3606800" cy="2705100"/>
          </a:xfrm>
          <a:prstGeom prst="rect">
            <a:avLst/>
          </a:prstGeom>
        </p:spPr>
      </p:pic>
    </p:spTree>
    <p:extLst>
      <p:ext uri="{BB962C8B-B14F-4D97-AF65-F5344CB8AC3E}">
        <p14:creationId xmlns:p14="http://schemas.microsoft.com/office/powerpoint/2010/main" val="93739335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Mosten</a:t>
            </a:r>
            <a:endParaRPr lang="de-DE" dirty="0"/>
          </a:p>
        </p:txBody>
      </p:sp>
      <p:sp>
        <p:nvSpPr>
          <p:cNvPr id="3" name="Inhaltsplatzhalter 2"/>
          <p:cNvSpPr>
            <a:spLocks noGrp="1"/>
          </p:cNvSpPr>
          <p:nvPr>
            <p:ph idx="1"/>
          </p:nvPr>
        </p:nvSpPr>
        <p:spPr/>
        <p:txBody>
          <a:bodyPr/>
          <a:lstStyle/>
          <a:p>
            <a:pPr marL="0" indent="0">
              <a:buNone/>
            </a:pPr>
            <a:r>
              <a:rPr lang="de-DE" dirty="0" smtClean="0"/>
              <a:t>Hierbei möchten wir uns herzlich bei Walter Haag für die Bereitstellung seines Gartens und der Saftpresse bedanken. Nicht zu Vergessen die Betreuer und Helfer Sigrid, Hans-Martin, Bertram, Alfred, und Fritz.</a:t>
            </a:r>
            <a:endParaRPr lang="de-DE" dirty="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5148" y="3552162"/>
            <a:ext cx="3476451" cy="2607338"/>
          </a:xfrm>
          <a:prstGeom prst="rect">
            <a:avLst/>
          </a:prstGeom>
        </p:spPr>
      </p:pic>
    </p:spTree>
    <p:extLst>
      <p:ext uri="{BB962C8B-B14F-4D97-AF65-F5344CB8AC3E}">
        <p14:creationId xmlns:p14="http://schemas.microsoft.com/office/powerpoint/2010/main" val="243652126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Sommerabschluss</a:t>
            </a:r>
            <a:endParaRPr lang="de-DE" dirty="0"/>
          </a:p>
        </p:txBody>
      </p:sp>
      <p:sp>
        <p:nvSpPr>
          <p:cNvPr id="3" name="Inhaltsplatzhalter 2"/>
          <p:cNvSpPr>
            <a:spLocks noGrp="1"/>
          </p:cNvSpPr>
          <p:nvPr>
            <p:ph idx="1"/>
          </p:nvPr>
        </p:nvSpPr>
        <p:spPr/>
        <p:txBody>
          <a:bodyPr/>
          <a:lstStyle/>
          <a:p>
            <a:pPr marL="0" indent="0">
              <a:buNone/>
            </a:pPr>
            <a:r>
              <a:rPr lang="de-DE" dirty="0" smtClean="0"/>
              <a:t>Wir bedanken uns recht herzlich bei Familie Renschler für die Bereitstellung von ihrem Garten. Ein weiteres Danke geht an die Betreuer Sigrid und Hans-Martin.</a:t>
            </a:r>
            <a:endParaRPr lang="de-DE" dirty="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2268" y="3336263"/>
            <a:ext cx="3606799" cy="2705099"/>
          </a:xfrm>
          <a:prstGeom prst="rect">
            <a:avLst/>
          </a:prstGeom>
        </p:spPr>
      </p:pic>
    </p:spTree>
    <p:extLst>
      <p:ext uri="{BB962C8B-B14F-4D97-AF65-F5344CB8AC3E}">
        <p14:creationId xmlns:p14="http://schemas.microsoft.com/office/powerpoint/2010/main" val="15801575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Weihnachtsfeier</a:t>
            </a:r>
            <a:endParaRPr lang="de-DE" dirty="0"/>
          </a:p>
        </p:txBody>
      </p:sp>
      <p:sp>
        <p:nvSpPr>
          <p:cNvPr id="3" name="Inhaltsplatzhalter 2"/>
          <p:cNvSpPr>
            <a:spLocks noGrp="1"/>
          </p:cNvSpPr>
          <p:nvPr>
            <p:ph idx="1"/>
          </p:nvPr>
        </p:nvSpPr>
        <p:spPr/>
        <p:txBody>
          <a:bodyPr/>
          <a:lstStyle/>
          <a:p>
            <a:pPr marL="0" indent="0">
              <a:buNone/>
            </a:pPr>
            <a:r>
              <a:rPr lang="de-DE" dirty="0" smtClean="0"/>
              <a:t>Hierbei ein Danke an die Helfer Mariola, Heinz, Uschi, Alfred und den Betreuern Sigrid und Hama. Ein großes Dankeschön an Hans-Martin für die spontane Bereitstellung seiner Garage.  </a:t>
            </a:r>
            <a:endParaRPr lang="de-DE" dirty="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401" y="3552162"/>
            <a:ext cx="3928533" cy="2946400"/>
          </a:xfrm>
          <a:prstGeom prst="rect">
            <a:avLst/>
          </a:prstGeom>
        </p:spPr>
      </p:pic>
    </p:spTree>
    <p:extLst>
      <p:ext uri="{BB962C8B-B14F-4D97-AF65-F5344CB8AC3E}">
        <p14:creationId xmlns:p14="http://schemas.microsoft.com/office/powerpoint/2010/main" val="1829930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Bau unseres Insektenhotels</a:t>
            </a:r>
            <a:endParaRPr lang="de-DE" dirty="0"/>
          </a:p>
        </p:txBody>
      </p:sp>
      <p:sp>
        <p:nvSpPr>
          <p:cNvPr id="3" name="Inhaltsplatzhalter 2"/>
          <p:cNvSpPr>
            <a:spLocks noGrp="1"/>
          </p:cNvSpPr>
          <p:nvPr>
            <p:ph idx="1"/>
          </p:nvPr>
        </p:nvSpPr>
        <p:spPr/>
        <p:txBody>
          <a:bodyPr/>
          <a:lstStyle/>
          <a:p>
            <a:pPr marL="0" indent="0">
              <a:buNone/>
            </a:pPr>
            <a:r>
              <a:rPr lang="de-DE" dirty="0" smtClean="0"/>
              <a:t>Wir bedanken uns bei allen zahlreichen Helfern Sigrid, Hans-Martin, Erich, Fritz, Uschi und Alfred.</a:t>
            </a:r>
            <a:endParaRPr lang="de-DE" dirty="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6801" y="3541051"/>
            <a:ext cx="3877733" cy="2908300"/>
          </a:xfrm>
          <a:prstGeom prst="rect">
            <a:avLst/>
          </a:prstGeom>
        </p:spPr>
      </p:pic>
    </p:spTree>
    <p:extLst>
      <p:ext uri="{BB962C8B-B14F-4D97-AF65-F5344CB8AC3E}">
        <p14:creationId xmlns:p14="http://schemas.microsoft.com/office/powerpoint/2010/main" val="25989765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1. Schilf bei Heinz Gries besorgen</a:t>
            </a:r>
            <a:endParaRPr lang="de-DE" dirty="0"/>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28080" y="2133600"/>
            <a:ext cx="5037666" cy="3778250"/>
          </a:xfrm>
        </p:spPr>
      </p:pic>
    </p:spTree>
    <p:extLst>
      <p:ext uri="{BB962C8B-B14F-4D97-AF65-F5344CB8AC3E}">
        <p14:creationId xmlns:p14="http://schemas.microsoft.com/office/powerpoint/2010/main" val="17437911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Ein ganz Besonderes Dankeschön…</a:t>
            </a:r>
            <a:br>
              <a:rPr lang="de-DE" dirty="0" smtClean="0"/>
            </a:br>
            <a:endParaRPr lang="de-DE" dirty="0"/>
          </a:p>
        </p:txBody>
      </p:sp>
      <p:sp>
        <p:nvSpPr>
          <p:cNvPr id="3" name="Inhaltsplatzhalter 2"/>
          <p:cNvSpPr>
            <a:spLocks noGrp="1"/>
          </p:cNvSpPr>
          <p:nvPr>
            <p:ph idx="1"/>
          </p:nvPr>
        </p:nvSpPr>
        <p:spPr/>
        <p:txBody>
          <a:bodyPr/>
          <a:lstStyle/>
          <a:p>
            <a:pPr marL="0" indent="0">
              <a:buNone/>
            </a:pPr>
            <a:r>
              <a:rPr lang="de-DE" dirty="0" smtClean="0"/>
              <a:t>… geht an Sigrid und Hans-Martin die es möglich machen, dass wir eine so tolle Jugendgruppe haben.</a:t>
            </a:r>
            <a:endParaRPr lang="de-DE" dirty="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7225" y="4144962"/>
            <a:ext cx="2876550" cy="1590675"/>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1568" y="4474502"/>
            <a:ext cx="2998447" cy="1885949"/>
          </a:xfrm>
          <a:prstGeom prst="rect">
            <a:avLst/>
          </a:prstGeom>
        </p:spPr>
      </p:pic>
    </p:spTree>
    <p:extLst>
      <p:ext uri="{BB962C8B-B14F-4D97-AF65-F5344CB8AC3E}">
        <p14:creationId xmlns:p14="http://schemas.microsoft.com/office/powerpoint/2010/main" val="26062124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Textfeld 2"/>
          <p:cNvSpPr txBox="1"/>
          <p:nvPr/>
        </p:nvSpPr>
        <p:spPr>
          <a:xfrm>
            <a:off x="4165600" y="2209800"/>
            <a:ext cx="5727700" cy="2400657"/>
          </a:xfrm>
          <a:prstGeom prst="rect">
            <a:avLst/>
          </a:prstGeom>
          <a:noFill/>
        </p:spPr>
        <p:txBody>
          <a:bodyPr wrap="square" rtlCol="0">
            <a:spAutoFit/>
          </a:bodyPr>
          <a:lstStyle/>
          <a:p>
            <a:r>
              <a:rPr lang="de-DE" sz="15000" dirty="0" smtClean="0">
                <a:solidFill>
                  <a:schemeClr val="bg1"/>
                </a:solidFill>
                <a:latin typeface="AR ESSENCE" panose="02000000000000000000" pitchFamily="2" charset="0"/>
                <a:ea typeface="Segoe UI Black" panose="020B0A02040204020203" pitchFamily="34" charset="0"/>
                <a:cs typeface="Segoe UI Black" panose="020B0A02040204020203" pitchFamily="34" charset="0"/>
              </a:rPr>
              <a:t>ENDE</a:t>
            </a:r>
            <a:endParaRPr lang="de-DE" sz="15000" dirty="0">
              <a:solidFill>
                <a:schemeClr val="bg1"/>
              </a:solidFill>
              <a:latin typeface="AR ESSENCE" panose="02000000000000000000" pitchFamily="2"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338139846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2. Sich bei Heinz Gries für den Schilf bedanken !</a:t>
            </a:r>
            <a:endParaRPr lang="de-DE" dirty="0"/>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10008" y="2902693"/>
            <a:ext cx="4957119" cy="2741188"/>
          </a:xfrm>
        </p:spPr>
      </p:pic>
    </p:spTree>
    <p:extLst>
      <p:ext uri="{BB962C8B-B14F-4D97-AF65-F5344CB8AC3E}">
        <p14:creationId xmlns:p14="http://schemas.microsoft.com/office/powerpoint/2010/main" val="25287027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3. Das Gestell aus </a:t>
            </a:r>
            <a:r>
              <a:rPr lang="de-DE" dirty="0" err="1" smtClean="0"/>
              <a:t>zurechtgesegten</a:t>
            </a:r>
            <a:r>
              <a:rPr lang="de-DE" dirty="0" smtClean="0"/>
              <a:t> Holzlatten zusammenschrauben</a:t>
            </a:r>
            <a:endParaRPr lang="de-DE" dirty="0"/>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83425" y="2791968"/>
            <a:ext cx="3997590" cy="2998193"/>
          </a:xfr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2669" y="2791968"/>
            <a:ext cx="3997591" cy="2998193"/>
          </a:xfrm>
          <a:prstGeom prst="rect">
            <a:avLst/>
          </a:prstGeom>
        </p:spPr>
      </p:pic>
    </p:spTree>
    <p:extLst>
      <p:ext uri="{BB962C8B-B14F-4D97-AF65-F5344CB8AC3E}">
        <p14:creationId xmlns:p14="http://schemas.microsoft.com/office/powerpoint/2010/main" val="186120466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4. Pause machen</a:t>
            </a:r>
            <a:endParaRPr lang="de-DE" dirty="0"/>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28080" y="2133600"/>
            <a:ext cx="5037666" cy="3778250"/>
          </a:xfrm>
        </p:spPr>
      </p:pic>
    </p:spTree>
    <p:extLst>
      <p:ext uri="{BB962C8B-B14F-4D97-AF65-F5344CB8AC3E}">
        <p14:creationId xmlns:p14="http://schemas.microsoft.com/office/powerpoint/2010/main" val="227933534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5. Schilfrohre zurechtschneiden </a:t>
            </a:r>
            <a:endParaRPr lang="de-DE" dirty="0"/>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28080" y="2133600"/>
            <a:ext cx="5037666" cy="3778250"/>
          </a:xfrm>
        </p:spPr>
      </p:pic>
    </p:spTree>
    <p:extLst>
      <p:ext uri="{BB962C8B-B14F-4D97-AF65-F5344CB8AC3E}">
        <p14:creationId xmlns:p14="http://schemas.microsoft.com/office/powerpoint/2010/main" val="6492123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6. Den Rahmen mit den Schilfröhrchen und durchlöcherten Holzscheiben füllen</a:t>
            </a:r>
            <a:endParaRPr lang="de-DE" dirty="0"/>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28080" y="2133600"/>
            <a:ext cx="5037666" cy="3778250"/>
          </a:xfrm>
        </p:spPr>
      </p:pic>
    </p:spTree>
    <p:extLst>
      <p:ext uri="{BB962C8B-B14F-4D97-AF65-F5344CB8AC3E}">
        <p14:creationId xmlns:p14="http://schemas.microsoft.com/office/powerpoint/2010/main" val="31408339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Fetzen">
  <a:themeElements>
    <a:clrScheme name="Fetze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Fetze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etze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0</TotalTime>
  <Words>1024</Words>
  <Application>Microsoft Office PowerPoint</Application>
  <PresentationFormat>Breitbild</PresentationFormat>
  <Paragraphs>147</Paragraphs>
  <Slides>41</Slides>
  <Notes>41</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41</vt:i4>
      </vt:variant>
    </vt:vector>
  </HeadingPairs>
  <TitlesOfParts>
    <vt:vector size="48" baseType="lpstr">
      <vt:lpstr>AR ESSENCE</vt:lpstr>
      <vt:lpstr>Arial</vt:lpstr>
      <vt:lpstr>Calibri</vt:lpstr>
      <vt:lpstr>Century Gothic</vt:lpstr>
      <vt:lpstr>Segoe UI Black</vt:lpstr>
      <vt:lpstr>Wingdings 3</vt:lpstr>
      <vt:lpstr>Fetzen</vt:lpstr>
      <vt:lpstr>Die Jugend-NSG 2014 und 2015</vt:lpstr>
      <vt:lpstr>Ein kleiner Rückblick auf das Jahr 2014</vt:lpstr>
      <vt:lpstr>    Unsere Bauanleitung für ein Insektenhotel :</vt:lpstr>
      <vt:lpstr>1. Schilf bei Heinz Gries besorgen</vt:lpstr>
      <vt:lpstr>2. Sich bei Heinz Gries für den Schilf bedanken !</vt:lpstr>
      <vt:lpstr>3. Das Gestell aus zurechtgesegten Holzlatten zusammenschrauben</vt:lpstr>
      <vt:lpstr>4. Pause machen</vt:lpstr>
      <vt:lpstr>5. Schilfrohre zurechtschneiden </vt:lpstr>
      <vt:lpstr>6. Den Rahmen mit den Schilfröhrchen und durchlöcherten Holzscheiben füllen</vt:lpstr>
      <vt:lpstr>7. Unser Beitrag zum neuen Naturlehrpfad ist fertig</vt:lpstr>
      <vt:lpstr>Mosten für Anfänger</vt:lpstr>
      <vt:lpstr>1. Äpfel sammeln</vt:lpstr>
      <vt:lpstr>2. Zu Walter Haag fahren</vt:lpstr>
      <vt:lpstr>3. Äpfel waschen</vt:lpstr>
      <vt:lpstr>4. Äpfel schreddern und in die Presse füllen</vt:lpstr>
      <vt:lpstr>5. Mosten mit Frauenpower</vt:lpstr>
      <vt:lpstr>6. Unser fertiger Most</vt:lpstr>
      <vt:lpstr>Unser Jahresausflug ging dieses Jahr …</vt:lpstr>
      <vt:lpstr>… zu den Eseln und Ziegen von Grüntaal</vt:lpstr>
      <vt:lpstr>Alle Esel wollen von Uschi gekrault werden</vt:lpstr>
      <vt:lpstr>Gleich geht die große Wanderung los doch die Ziegen wollen noch fressen</vt:lpstr>
      <vt:lpstr>Die Gänse durften leider nicht mit</vt:lpstr>
      <vt:lpstr>Die Jugendsprecherschaft</vt:lpstr>
      <vt:lpstr>Die Wahl zur   Jugendsprecherschaft</vt:lpstr>
      <vt:lpstr>1. Jugendsprecher: Mark Renschler</vt:lpstr>
      <vt:lpstr>2. Jugendsprecher: Vanessa Zatti</vt:lpstr>
      <vt:lpstr>1. Beisitzer Julia Klein</vt:lpstr>
      <vt:lpstr>2. Beisitzer: Jannik Bürger</vt:lpstr>
      <vt:lpstr>Eine Vorschau auf das Jahr 2015</vt:lpstr>
      <vt:lpstr>Besuch der Grundschulen und/oder Gemeinschaftsschule</vt:lpstr>
      <vt:lpstr>Fahrradausflug ins Arboretum Haslach</vt:lpstr>
      <vt:lpstr>Weihnachtsmarkt Jettingen</vt:lpstr>
      <vt:lpstr>Danksagungen</vt:lpstr>
      <vt:lpstr>Jahresausflug</vt:lpstr>
      <vt:lpstr>Apfelbaumpflanzen</vt:lpstr>
      <vt:lpstr>Mosten</vt:lpstr>
      <vt:lpstr>Sommerabschluss</vt:lpstr>
      <vt:lpstr>Weihnachtsfeier</vt:lpstr>
      <vt:lpstr>Bau unseres Insektenhotels</vt:lpstr>
      <vt:lpstr>Ein ganz Besonderes Dankeschön… </vt:lpstr>
      <vt:lpstr>PowerPoint-Präsentation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 NSG-Jugend 2014 und 2015</dc:title>
  <dc:creator>Mark Renschler</dc:creator>
  <cp:lastModifiedBy>Mark Renschler</cp:lastModifiedBy>
  <cp:revision>57</cp:revision>
  <cp:lastPrinted>2015-02-20T14:02:11Z</cp:lastPrinted>
  <dcterms:created xsi:type="dcterms:W3CDTF">2015-01-08T19:43:48Z</dcterms:created>
  <dcterms:modified xsi:type="dcterms:W3CDTF">2015-02-20T20:08:07Z</dcterms:modified>
</cp:coreProperties>
</file>